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3"/>
  </p:notesMasterIdLst>
  <p:handoutMasterIdLst>
    <p:handoutMasterId r:id="rId4"/>
  </p:handoutMasterIdLst>
  <p:sldIdLst>
    <p:sldId id="266" r:id="rId2"/>
  </p:sldIdLst>
  <p:sldSz cx="7559675" cy="10691813"/>
  <p:notesSz cx="6735763" cy="9866313"/>
  <p:defaultTextStyle>
    <a:defPPr>
      <a:defRPr lang="ja-JP"/>
    </a:defPPr>
    <a:lvl1pPr marL="0" algn="l" defTabSz="995366" rtl="0" eaLnBrk="1" latinLnBrk="0" hangingPunct="1">
      <a:defRPr kumimoji="1" sz="1959" kern="1200">
        <a:solidFill>
          <a:schemeClr val="tx1"/>
        </a:solidFill>
        <a:latin typeface="+mn-lt"/>
        <a:ea typeface="+mn-ea"/>
        <a:cs typeface="+mn-cs"/>
      </a:defRPr>
    </a:lvl1pPr>
    <a:lvl2pPr marL="497684" algn="l" defTabSz="995366" rtl="0" eaLnBrk="1" latinLnBrk="0" hangingPunct="1">
      <a:defRPr kumimoji="1" sz="1959" kern="1200">
        <a:solidFill>
          <a:schemeClr val="tx1"/>
        </a:solidFill>
        <a:latin typeface="+mn-lt"/>
        <a:ea typeface="+mn-ea"/>
        <a:cs typeface="+mn-cs"/>
      </a:defRPr>
    </a:lvl2pPr>
    <a:lvl3pPr marL="995366" algn="l" defTabSz="995366" rtl="0" eaLnBrk="1" latinLnBrk="0" hangingPunct="1">
      <a:defRPr kumimoji="1" sz="1959" kern="1200">
        <a:solidFill>
          <a:schemeClr val="tx1"/>
        </a:solidFill>
        <a:latin typeface="+mn-lt"/>
        <a:ea typeface="+mn-ea"/>
        <a:cs typeface="+mn-cs"/>
      </a:defRPr>
    </a:lvl3pPr>
    <a:lvl4pPr marL="1493050" algn="l" defTabSz="995366" rtl="0" eaLnBrk="1" latinLnBrk="0" hangingPunct="1">
      <a:defRPr kumimoji="1" sz="1959" kern="1200">
        <a:solidFill>
          <a:schemeClr val="tx1"/>
        </a:solidFill>
        <a:latin typeface="+mn-lt"/>
        <a:ea typeface="+mn-ea"/>
        <a:cs typeface="+mn-cs"/>
      </a:defRPr>
    </a:lvl4pPr>
    <a:lvl5pPr marL="1990733" algn="l" defTabSz="995366" rtl="0" eaLnBrk="1" latinLnBrk="0" hangingPunct="1">
      <a:defRPr kumimoji="1" sz="1959" kern="1200">
        <a:solidFill>
          <a:schemeClr val="tx1"/>
        </a:solidFill>
        <a:latin typeface="+mn-lt"/>
        <a:ea typeface="+mn-ea"/>
        <a:cs typeface="+mn-cs"/>
      </a:defRPr>
    </a:lvl5pPr>
    <a:lvl6pPr marL="2488416" algn="l" defTabSz="995366" rtl="0" eaLnBrk="1" latinLnBrk="0" hangingPunct="1">
      <a:defRPr kumimoji="1" sz="1959" kern="1200">
        <a:solidFill>
          <a:schemeClr val="tx1"/>
        </a:solidFill>
        <a:latin typeface="+mn-lt"/>
        <a:ea typeface="+mn-ea"/>
        <a:cs typeface="+mn-cs"/>
      </a:defRPr>
    </a:lvl6pPr>
    <a:lvl7pPr marL="2986099" algn="l" defTabSz="995366" rtl="0" eaLnBrk="1" latinLnBrk="0" hangingPunct="1">
      <a:defRPr kumimoji="1" sz="1959" kern="1200">
        <a:solidFill>
          <a:schemeClr val="tx1"/>
        </a:solidFill>
        <a:latin typeface="+mn-lt"/>
        <a:ea typeface="+mn-ea"/>
        <a:cs typeface="+mn-cs"/>
      </a:defRPr>
    </a:lvl7pPr>
    <a:lvl8pPr marL="3483783" algn="l" defTabSz="995366" rtl="0" eaLnBrk="1" latinLnBrk="0" hangingPunct="1">
      <a:defRPr kumimoji="1" sz="1959" kern="1200">
        <a:solidFill>
          <a:schemeClr val="tx1"/>
        </a:solidFill>
        <a:latin typeface="+mn-lt"/>
        <a:ea typeface="+mn-ea"/>
        <a:cs typeface="+mn-cs"/>
      </a:defRPr>
    </a:lvl8pPr>
    <a:lvl9pPr marL="3981465" algn="l" defTabSz="995366" rtl="0" eaLnBrk="1" latinLnBrk="0" hangingPunct="1">
      <a:defRPr kumimoji="1" sz="195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2381" userDrawn="1">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ED0A"/>
    <a:srgbClr val="F5E724"/>
    <a:srgbClr val="F8F148"/>
    <a:srgbClr val="FF6600"/>
    <a:srgbClr val="FF7C80"/>
    <a:srgbClr val="E6E6E6"/>
    <a:srgbClr val="FFFFFF"/>
    <a:srgbClr val="FAEE66"/>
    <a:srgbClr val="EEEA1B"/>
    <a:srgbClr val="DEED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750" autoAdjust="0"/>
    <p:restoredTop sz="98597" autoAdjust="0"/>
  </p:normalViewPr>
  <p:slideViewPr>
    <p:cSldViewPr snapToGrid="0">
      <p:cViewPr>
        <p:scale>
          <a:sx n="100" d="100"/>
          <a:sy n="100" d="100"/>
        </p:scale>
        <p:origin x="882" y="-1680"/>
      </p:cViewPr>
      <p:guideLst>
        <p:guide orient="horz" pos="3368"/>
        <p:guide pos="2381"/>
      </p:guideLst>
    </p:cSldViewPr>
  </p:slideViewPr>
  <p:notesTextViewPr>
    <p:cViewPr>
      <p:scale>
        <a:sx n="1" d="1"/>
        <a:sy n="1" d="1"/>
      </p:scale>
      <p:origin x="0" y="0"/>
    </p:cViewPr>
  </p:notesTextViewPr>
  <p:notesViewPr>
    <p:cSldViewPr snapToGrid="0">
      <p:cViewPr varScale="1">
        <p:scale>
          <a:sx n="48" d="100"/>
          <a:sy n="48" d="100"/>
        </p:scale>
        <p:origin x="-2982" y="-102"/>
      </p:cViewPr>
      <p:guideLst>
        <p:guide orient="horz" pos="3107"/>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318" cy="493091"/>
          </a:xfrm>
          <a:prstGeom prst="rect">
            <a:avLst/>
          </a:prstGeom>
        </p:spPr>
        <p:txBody>
          <a:bodyPr vert="horz" lIns="85396" tIns="42698" rIns="85396" bIns="42698" rtlCol="0"/>
          <a:lstStyle>
            <a:lvl1pPr algn="l">
              <a:defRPr sz="1100"/>
            </a:lvl1pPr>
          </a:lstStyle>
          <a:p>
            <a:endParaRPr kumimoji="1" lang="ja-JP" altLang="en-US"/>
          </a:p>
        </p:txBody>
      </p:sp>
      <p:sp>
        <p:nvSpPr>
          <p:cNvPr id="3" name="日付プレースホルダー 2"/>
          <p:cNvSpPr>
            <a:spLocks noGrp="1"/>
          </p:cNvSpPr>
          <p:nvPr>
            <p:ph type="dt" sz="quarter" idx="1"/>
          </p:nvPr>
        </p:nvSpPr>
        <p:spPr>
          <a:xfrm>
            <a:off x="3814986" y="0"/>
            <a:ext cx="2919318" cy="493091"/>
          </a:xfrm>
          <a:prstGeom prst="rect">
            <a:avLst/>
          </a:prstGeom>
        </p:spPr>
        <p:txBody>
          <a:bodyPr vert="horz" lIns="85396" tIns="42698" rIns="85396" bIns="42698" rtlCol="0"/>
          <a:lstStyle>
            <a:lvl1pPr algn="r">
              <a:defRPr sz="1100"/>
            </a:lvl1pPr>
          </a:lstStyle>
          <a:p>
            <a:fld id="{EA4C0380-2DE9-498B-B68D-60B46204BA80}" type="datetimeFigureOut">
              <a:rPr kumimoji="1" lang="ja-JP" altLang="en-US" smtClean="0"/>
              <a:t>2019/7/11</a:t>
            </a:fld>
            <a:endParaRPr kumimoji="1" lang="ja-JP" altLang="en-US"/>
          </a:p>
        </p:txBody>
      </p:sp>
      <p:sp>
        <p:nvSpPr>
          <p:cNvPr id="4" name="フッター プレースホルダー 3"/>
          <p:cNvSpPr>
            <a:spLocks noGrp="1"/>
          </p:cNvSpPr>
          <p:nvPr>
            <p:ph type="ftr" sz="quarter" idx="2"/>
          </p:nvPr>
        </p:nvSpPr>
        <p:spPr>
          <a:xfrm>
            <a:off x="1" y="9371725"/>
            <a:ext cx="2919318" cy="493090"/>
          </a:xfrm>
          <a:prstGeom prst="rect">
            <a:avLst/>
          </a:prstGeom>
        </p:spPr>
        <p:txBody>
          <a:bodyPr vert="horz" lIns="85396" tIns="42698" rIns="85396" bIns="42698" rtlCol="0" anchor="b"/>
          <a:lstStyle>
            <a:lvl1pPr algn="l">
              <a:defRPr sz="1100"/>
            </a:lvl1pPr>
          </a:lstStyle>
          <a:p>
            <a:endParaRPr kumimoji="1" lang="ja-JP" altLang="en-US"/>
          </a:p>
        </p:txBody>
      </p:sp>
      <p:sp>
        <p:nvSpPr>
          <p:cNvPr id="5" name="スライド番号プレースホルダー 4"/>
          <p:cNvSpPr>
            <a:spLocks noGrp="1"/>
          </p:cNvSpPr>
          <p:nvPr>
            <p:ph type="sldNum" sz="quarter" idx="3"/>
          </p:nvPr>
        </p:nvSpPr>
        <p:spPr>
          <a:xfrm>
            <a:off x="3814986" y="9371725"/>
            <a:ext cx="2919318" cy="493090"/>
          </a:xfrm>
          <a:prstGeom prst="rect">
            <a:avLst/>
          </a:prstGeom>
        </p:spPr>
        <p:txBody>
          <a:bodyPr vert="horz" lIns="85396" tIns="42698" rIns="85396" bIns="42698" rtlCol="0" anchor="b"/>
          <a:lstStyle>
            <a:lvl1pPr algn="r">
              <a:defRPr sz="1100"/>
            </a:lvl1pPr>
          </a:lstStyle>
          <a:p>
            <a:fld id="{78A262EF-70DF-4926-8929-0A60A2E81DC8}" type="slidenum">
              <a:rPr kumimoji="1" lang="ja-JP" altLang="en-US" smtClean="0"/>
              <a:t>‹#›</a:t>
            </a:fld>
            <a:endParaRPr kumimoji="1" lang="ja-JP" altLang="en-US"/>
          </a:p>
        </p:txBody>
      </p:sp>
    </p:spTree>
    <p:extLst>
      <p:ext uri="{BB962C8B-B14F-4D97-AF65-F5344CB8AC3E}">
        <p14:creationId xmlns:p14="http://schemas.microsoft.com/office/powerpoint/2010/main" val="38540521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18830" cy="495029"/>
          </a:xfrm>
          <a:prstGeom prst="rect">
            <a:avLst/>
          </a:prstGeom>
        </p:spPr>
        <p:txBody>
          <a:bodyPr vert="horz" lIns="90742" tIns="45372" rIns="90742" bIns="45372" rtlCol="0"/>
          <a:lstStyle>
            <a:lvl1pPr algn="l">
              <a:defRPr sz="1100"/>
            </a:lvl1pPr>
          </a:lstStyle>
          <a:p>
            <a:endParaRPr kumimoji="1" lang="ja-JP" altLang="en-US"/>
          </a:p>
        </p:txBody>
      </p:sp>
      <p:sp>
        <p:nvSpPr>
          <p:cNvPr id="3" name="日付プレースホルダー 2"/>
          <p:cNvSpPr>
            <a:spLocks noGrp="1"/>
          </p:cNvSpPr>
          <p:nvPr>
            <p:ph type="dt" idx="1"/>
          </p:nvPr>
        </p:nvSpPr>
        <p:spPr>
          <a:xfrm>
            <a:off x="3815377" y="0"/>
            <a:ext cx="2918830" cy="495029"/>
          </a:xfrm>
          <a:prstGeom prst="rect">
            <a:avLst/>
          </a:prstGeom>
        </p:spPr>
        <p:txBody>
          <a:bodyPr vert="horz" lIns="90742" tIns="45372" rIns="90742" bIns="45372" rtlCol="0"/>
          <a:lstStyle>
            <a:lvl1pPr algn="r">
              <a:defRPr sz="1100"/>
            </a:lvl1pPr>
          </a:lstStyle>
          <a:p>
            <a:fld id="{70F99883-74AE-4A2C-81B7-5B86A08198C0}" type="datetimeFigureOut">
              <a:rPr kumimoji="1" lang="ja-JP" altLang="en-US" smtClean="0"/>
              <a:t>2019/7/11</a:t>
            </a:fld>
            <a:endParaRPr kumimoji="1" lang="ja-JP" altLang="en-US"/>
          </a:p>
        </p:txBody>
      </p:sp>
      <p:sp>
        <p:nvSpPr>
          <p:cNvPr id="4" name="スライド イメージ プレースホルダー 3"/>
          <p:cNvSpPr>
            <a:spLocks noGrp="1" noRot="1" noChangeAspect="1"/>
          </p:cNvSpPr>
          <p:nvPr>
            <p:ph type="sldImg" idx="2"/>
          </p:nvPr>
        </p:nvSpPr>
        <p:spPr>
          <a:xfrm>
            <a:off x="2190750" y="1231900"/>
            <a:ext cx="2354263" cy="3332163"/>
          </a:xfrm>
          <a:prstGeom prst="rect">
            <a:avLst/>
          </a:prstGeom>
          <a:noFill/>
          <a:ln w="12700">
            <a:solidFill>
              <a:prstClr val="black"/>
            </a:solidFill>
          </a:ln>
        </p:spPr>
        <p:txBody>
          <a:bodyPr vert="horz" lIns="90742" tIns="45372" rIns="90742" bIns="45372" rtlCol="0" anchor="ctr"/>
          <a:lstStyle/>
          <a:p>
            <a:endParaRPr lang="ja-JP" altLang="en-US"/>
          </a:p>
        </p:txBody>
      </p:sp>
      <p:sp>
        <p:nvSpPr>
          <p:cNvPr id="5" name="ノート プレースホルダー 4"/>
          <p:cNvSpPr>
            <a:spLocks noGrp="1"/>
          </p:cNvSpPr>
          <p:nvPr>
            <p:ph type="body" sz="quarter" idx="3"/>
          </p:nvPr>
        </p:nvSpPr>
        <p:spPr>
          <a:xfrm>
            <a:off x="673577" y="4748165"/>
            <a:ext cx="5388610" cy="3884860"/>
          </a:xfrm>
          <a:prstGeom prst="rect">
            <a:avLst/>
          </a:prstGeom>
        </p:spPr>
        <p:txBody>
          <a:bodyPr vert="horz" lIns="90742" tIns="45372" rIns="90742" bIns="4537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371288"/>
            <a:ext cx="2918830" cy="495028"/>
          </a:xfrm>
          <a:prstGeom prst="rect">
            <a:avLst/>
          </a:prstGeom>
        </p:spPr>
        <p:txBody>
          <a:bodyPr vert="horz" lIns="90742" tIns="45372" rIns="90742" bIns="45372"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15377" y="9371288"/>
            <a:ext cx="2918830" cy="495028"/>
          </a:xfrm>
          <a:prstGeom prst="rect">
            <a:avLst/>
          </a:prstGeom>
        </p:spPr>
        <p:txBody>
          <a:bodyPr vert="horz" lIns="90742" tIns="45372" rIns="90742" bIns="45372" rtlCol="0" anchor="b"/>
          <a:lstStyle>
            <a:lvl1pPr algn="r">
              <a:defRPr sz="11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995366" rtl="0" eaLnBrk="1" latinLnBrk="0" hangingPunct="1">
      <a:defRPr kumimoji="1" sz="1306" kern="1200">
        <a:solidFill>
          <a:schemeClr val="tx1"/>
        </a:solidFill>
        <a:latin typeface="+mn-lt"/>
        <a:ea typeface="+mn-ea"/>
        <a:cs typeface="+mn-cs"/>
      </a:defRPr>
    </a:lvl1pPr>
    <a:lvl2pPr marL="497684" algn="l" defTabSz="995366" rtl="0" eaLnBrk="1" latinLnBrk="0" hangingPunct="1">
      <a:defRPr kumimoji="1" sz="1306" kern="1200">
        <a:solidFill>
          <a:schemeClr val="tx1"/>
        </a:solidFill>
        <a:latin typeface="+mn-lt"/>
        <a:ea typeface="+mn-ea"/>
        <a:cs typeface="+mn-cs"/>
      </a:defRPr>
    </a:lvl2pPr>
    <a:lvl3pPr marL="995366" algn="l" defTabSz="995366" rtl="0" eaLnBrk="1" latinLnBrk="0" hangingPunct="1">
      <a:defRPr kumimoji="1" sz="1306" kern="1200">
        <a:solidFill>
          <a:schemeClr val="tx1"/>
        </a:solidFill>
        <a:latin typeface="+mn-lt"/>
        <a:ea typeface="+mn-ea"/>
        <a:cs typeface="+mn-cs"/>
      </a:defRPr>
    </a:lvl3pPr>
    <a:lvl4pPr marL="1493050" algn="l" defTabSz="995366" rtl="0" eaLnBrk="1" latinLnBrk="0" hangingPunct="1">
      <a:defRPr kumimoji="1" sz="1306" kern="1200">
        <a:solidFill>
          <a:schemeClr val="tx1"/>
        </a:solidFill>
        <a:latin typeface="+mn-lt"/>
        <a:ea typeface="+mn-ea"/>
        <a:cs typeface="+mn-cs"/>
      </a:defRPr>
    </a:lvl4pPr>
    <a:lvl5pPr marL="1990733" algn="l" defTabSz="995366" rtl="0" eaLnBrk="1" latinLnBrk="0" hangingPunct="1">
      <a:defRPr kumimoji="1" sz="1306" kern="1200">
        <a:solidFill>
          <a:schemeClr val="tx1"/>
        </a:solidFill>
        <a:latin typeface="+mn-lt"/>
        <a:ea typeface="+mn-ea"/>
        <a:cs typeface="+mn-cs"/>
      </a:defRPr>
    </a:lvl5pPr>
    <a:lvl6pPr marL="2488416" algn="l" defTabSz="995366" rtl="0" eaLnBrk="1" latinLnBrk="0" hangingPunct="1">
      <a:defRPr kumimoji="1" sz="1306" kern="1200">
        <a:solidFill>
          <a:schemeClr val="tx1"/>
        </a:solidFill>
        <a:latin typeface="+mn-lt"/>
        <a:ea typeface="+mn-ea"/>
        <a:cs typeface="+mn-cs"/>
      </a:defRPr>
    </a:lvl6pPr>
    <a:lvl7pPr marL="2986099" algn="l" defTabSz="995366" rtl="0" eaLnBrk="1" latinLnBrk="0" hangingPunct="1">
      <a:defRPr kumimoji="1" sz="1306" kern="1200">
        <a:solidFill>
          <a:schemeClr val="tx1"/>
        </a:solidFill>
        <a:latin typeface="+mn-lt"/>
        <a:ea typeface="+mn-ea"/>
        <a:cs typeface="+mn-cs"/>
      </a:defRPr>
    </a:lvl7pPr>
    <a:lvl8pPr marL="3483783" algn="l" defTabSz="995366" rtl="0" eaLnBrk="1" latinLnBrk="0" hangingPunct="1">
      <a:defRPr kumimoji="1" sz="1306" kern="1200">
        <a:solidFill>
          <a:schemeClr val="tx1"/>
        </a:solidFill>
        <a:latin typeface="+mn-lt"/>
        <a:ea typeface="+mn-ea"/>
        <a:cs typeface="+mn-cs"/>
      </a:defRPr>
    </a:lvl8pPr>
    <a:lvl9pPr marL="3981465" algn="l" defTabSz="995366" rtl="0" eaLnBrk="1" latinLnBrk="0" hangingPunct="1">
      <a:defRPr kumimoji="1" sz="130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7" y="1749795"/>
            <a:ext cx="6425724" cy="3722335"/>
          </a:xfrm>
          <a:prstGeom prst="rect">
            <a:avLst/>
          </a:prstGeom>
        </p:spPr>
        <p:txBody>
          <a:bodyPr anchor="b"/>
          <a:lstStyle>
            <a:lvl1pPr algn="ctr">
              <a:defRPr sz="496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944961" y="5615679"/>
            <a:ext cx="5669756" cy="2581379"/>
          </a:xfrm>
          <a:prstGeom prst="rect">
            <a:avLst/>
          </a:prstGeom>
        </p:spPr>
        <p:txBody>
          <a:bodyPr/>
          <a:lstStyle>
            <a:lvl1pPr marL="0" indent="0" algn="ctr">
              <a:buNone/>
              <a:defRPr sz="1985"/>
            </a:lvl1pPr>
            <a:lvl2pPr marL="377977" indent="0" algn="ctr">
              <a:buNone/>
              <a:defRPr sz="1654"/>
            </a:lvl2pPr>
            <a:lvl3pPr marL="755955" indent="0" algn="ctr">
              <a:buNone/>
              <a:defRPr sz="1488"/>
            </a:lvl3pPr>
            <a:lvl4pPr marL="1133932" indent="0" algn="ctr">
              <a:buNone/>
              <a:defRPr sz="1323"/>
            </a:lvl4pPr>
            <a:lvl5pPr marL="1511912" indent="0" algn="ctr">
              <a:buNone/>
              <a:defRPr sz="1323"/>
            </a:lvl5pPr>
            <a:lvl6pPr marL="1889889" indent="0" algn="ctr">
              <a:buNone/>
              <a:defRPr sz="1323"/>
            </a:lvl6pPr>
            <a:lvl7pPr marL="2267866" indent="0" algn="ctr">
              <a:buNone/>
              <a:defRPr sz="1323"/>
            </a:lvl7pPr>
            <a:lvl8pPr marL="2645843" indent="0" algn="ctr">
              <a:buNone/>
              <a:defRPr sz="1323"/>
            </a:lvl8pPr>
            <a:lvl9pPr marL="3023822" indent="0" algn="ctr">
              <a:buNone/>
              <a:defRPr sz="1323"/>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a:xfrm>
            <a:off x="520135" y="9909106"/>
            <a:ext cx="1700850" cy="569525"/>
          </a:xfrm>
          <a:prstGeom prst="rect">
            <a:avLst/>
          </a:prstGeom>
        </p:spPr>
        <p:txBody>
          <a:bodyPr/>
          <a:lstStyle>
            <a:lvl1pPr>
              <a:defRPr/>
            </a:lvl1pPr>
          </a:lstStyle>
          <a:p>
            <a:pPr>
              <a:defRPr/>
            </a:pPr>
            <a:fld id="{694A3B7E-DD21-4048-88F3-59665D8E8CDB}" type="datetimeFigureOut">
              <a:rPr lang="en-US">
                <a:solidFill>
                  <a:prstClr val="black">
                    <a:tint val="75000"/>
                  </a:prstClr>
                </a:solidFill>
              </a:rPr>
              <a:pPr>
                <a:defRPr/>
              </a:pPr>
              <a:t>7/11/2019</a:t>
            </a:fld>
            <a:endParaRPr lang="en-US" dirty="0">
              <a:solidFill>
                <a:prstClr val="black">
                  <a:tint val="75000"/>
                </a:prstClr>
              </a:solidFill>
            </a:endParaRPr>
          </a:p>
        </p:txBody>
      </p:sp>
      <p:sp>
        <p:nvSpPr>
          <p:cNvPr id="5" name="Footer Placeholder 4"/>
          <p:cNvSpPr>
            <a:spLocks noGrp="1"/>
          </p:cNvSpPr>
          <p:nvPr>
            <p:ph type="ftr" sz="quarter" idx="11"/>
          </p:nvPr>
        </p:nvSpPr>
        <p:spPr>
          <a:xfrm>
            <a:off x="2503429" y="9909106"/>
            <a:ext cx="2552818" cy="5695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338694" y="9909106"/>
            <a:ext cx="1700850" cy="569525"/>
          </a:xfrm>
          <a:prstGeom prst="rect">
            <a:avLst/>
          </a:prstGeom>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089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20134" y="569524"/>
            <a:ext cx="6519409" cy="2066472"/>
          </a:xfrm>
          <a:prstGeom prst="rect">
            <a:avLst/>
          </a:prstGeom>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20134" y="2846069"/>
            <a:ext cx="6519409" cy="6784500"/>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520135" y="9909106"/>
            <a:ext cx="1700850" cy="569525"/>
          </a:xfrm>
          <a:prstGeom prst="rect">
            <a:avLst/>
          </a:prstGeom>
        </p:spPr>
        <p:txBody>
          <a:bodyPr/>
          <a:lstStyle>
            <a:lvl1pPr>
              <a:defRPr/>
            </a:lvl1pPr>
          </a:lstStyle>
          <a:p>
            <a:pPr>
              <a:defRPr/>
            </a:pPr>
            <a:fld id="{57294DBB-917B-4186-A703-7409F7CF8E54}" type="datetimeFigureOut">
              <a:rPr lang="en-US">
                <a:solidFill>
                  <a:prstClr val="black">
                    <a:tint val="75000"/>
                  </a:prstClr>
                </a:solidFill>
              </a:rPr>
              <a:pPr>
                <a:defRPr/>
              </a:pPr>
              <a:t>7/11/2019</a:t>
            </a:fld>
            <a:endParaRPr lang="en-US" dirty="0">
              <a:solidFill>
                <a:prstClr val="black">
                  <a:tint val="75000"/>
                </a:prstClr>
              </a:solidFill>
            </a:endParaRPr>
          </a:p>
        </p:txBody>
      </p:sp>
      <p:sp>
        <p:nvSpPr>
          <p:cNvPr id="5" name="Footer Placeholder 4"/>
          <p:cNvSpPr>
            <a:spLocks noGrp="1"/>
          </p:cNvSpPr>
          <p:nvPr>
            <p:ph type="ftr" sz="quarter" idx="11"/>
          </p:nvPr>
        </p:nvSpPr>
        <p:spPr>
          <a:xfrm>
            <a:off x="2503429" y="9909106"/>
            <a:ext cx="2552818" cy="5695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338694" y="9909106"/>
            <a:ext cx="1700850" cy="569525"/>
          </a:xfrm>
          <a:prstGeom prst="rect">
            <a:avLst/>
          </a:prstGeom>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2365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2" y="569241"/>
            <a:ext cx="1630055" cy="9060817"/>
          </a:xfrm>
          <a:prstGeom prst="rect">
            <a:avLst/>
          </a:prstGeo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19728" y="569241"/>
            <a:ext cx="4795668" cy="9060817"/>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520135" y="9909106"/>
            <a:ext cx="1700850" cy="569525"/>
          </a:xfrm>
          <a:prstGeom prst="rect">
            <a:avLst/>
          </a:prstGeom>
        </p:spPr>
        <p:txBody>
          <a:bodyPr/>
          <a:lstStyle>
            <a:lvl1pPr>
              <a:defRPr/>
            </a:lvl1pPr>
          </a:lstStyle>
          <a:p>
            <a:pPr>
              <a:defRPr/>
            </a:pPr>
            <a:fld id="{C64D20DD-EE55-4DDE-BB8B-8D151B9371C9}" type="datetimeFigureOut">
              <a:rPr lang="en-US">
                <a:solidFill>
                  <a:prstClr val="black">
                    <a:tint val="75000"/>
                  </a:prstClr>
                </a:solidFill>
              </a:rPr>
              <a:pPr>
                <a:defRPr/>
              </a:pPr>
              <a:t>7/11/2019</a:t>
            </a:fld>
            <a:endParaRPr lang="en-US" dirty="0">
              <a:solidFill>
                <a:prstClr val="black">
                  <a:tint val="75000"/>
                </a:prstClr>
              </a:solidFill>
            </a:endParaRPr>
          </a:p>
        </p:txBody>
      </p:sp>
      <p:sp>
        <p:nvSpPr>
          <p:cNvPr id="5" name="Footer Placeholder 4"/>
          <p:cNvSpPr>
            <a:spLocks noGrp="1"/>
          </p:cNvSpPr>
          <p:nvPr>
            <p:ph type="ftr" sz="quarter" idx="11"/>
          </p:nvPr>
        </p:nvSpPr>
        <p:spPr>
          <a:xfrm>
            <a:off x="2503429" y="9909106"/>
            <a:ext cx="2552818" cy="5695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338694" y="9909106"/>
            <a:ext cx="1700850" cy="569525"/>
          </a:xfrm>
          <a:prstGeom prst="rect">
            <a:avLst/>
          </a:prstGeom>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5280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287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134" y="569524"/>
            <a:ext cx="6519409" cy="2066472"/>
          </a:xfrm>
          <a:prstGeom prst="rect">
            <a:avLst/>
          </a:prstGeom>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520134" y="2846069"/>
            <a:ext cx="6519409" cy="6784500"/>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520135" y="9909106"/>
            <a:ext cx="1700850" cy="569525"/>
          </a:xfrm>
          <a:prstGeom prst="rect">
            <a:avLst/>
          </a:prstGeom>
        </p:spPr>
        <p:txBody>
          <a:bodyPr/>
          <a:lstStyle>
            <a:lvl1pPr>
              <a:defRPr/>
            </a:lvl1pPr>
          </a:lstStyle>
          <a:p>
            <a:pPr>
              <a:defRPr/>
            </a:pPr>
            <a:fld id="{6AE7DE13-46BE-4B37-9FBB-8FA2A87D7224}" type="datetimeFigureOut">
              <a:rPr lang="en-US">
                <a:solidFill>
                  <a:prstClr val="black">
                    <a:tint val="75000"/>
                  </a:prstClr>
                </a:solidFill>
              </a:rPr>
              <a:pPr>
                <a:defRPr/>
              </a:pPr>
              <a:t>7/11/2019</a:t>
            </a:fld>
            <a:endParaRPr lang="en-US" dirty="0">
              <a:solidFill>
                <a:prstClr val="black">
                  <a:tint val="75000"/>
                </a:prstClr>
              </a:solidFill>
            </a:endParaRPr>
          </a:p>
        </p:txBody>
      </p:sp>
      <p:sp>
        <p:nvSpPr>
          <p:cNvPr id="5" name="Footer Placeholder 4"/>
          <p:cNvSpPr>
            <a:spLocks noGrp="1"/>
          </p:cNvSpPr>
          <p:nvPr>
            <p:ph type="ftr" sz="quarter" idx="11"/>
          </p:nvPr>
        </p:nvSpPr>
        <p:spPr>
          <a:xfrm>
            <a:off x="2503429" y="9909106"/>
            <a:ext cx="2552818" cy="5695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338694" y="9909106"/>
            <a:ext cx="1700850" cy="569525"/>
          </a:xfrm>
          <a:prstGeom prst="rect">
            <a:avLst/>
          </a:prstGeom>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5520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3" y="2665533"/>
            <a:ext cx="6520219" cy="4447496"/>
          </a:xfrm>
          <a:prstGeom prst="rect">
            <a:avLst/>
          </a:prstGeom>
        </p:spPr>
        <p:txBody>
          <a:bodyPr anchor="b"/>
          <a:lstStyle>
            <a:lvl1pPr>
              <a:defRPr sz="496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5793" y="7155103"/>
            <a:ext cx="6520219" cy="2338833"/>
          </a:xfrm>
          <a:prstGeom prst="rect">
            <a:avLst/>
          </a:prstGeom>
        </p:spPr>
        <p:txBody>
          <a:bodyPr/>
          <a:lstStyle>
            <a:lvl1pPr marL="0" indent="0">
              <a:buNone/>
              <a:defRPr sz="1985">
                <a:solidFill>
                  <a:schemeClr val="tx1"/>
                </a:solidFill>
              </a:defRPr>
            </a:lvl1pPr>
            <a:lvl2pPr marL="377977" indent="0">
              <a:buNone/>
              <a:defRPr sz="1654">
                <a:solidFill>
                  <a:schemeClr val="tx1">
                    <a:tint val="75000"/>
                  </a:schemeClr>
                </a:solidFill>
              </a:defRPr>
            </a:lvl2pPr>
            <a:lvl3pPr marL="755955" indent="0">
              <a:buNone/>
              <a:defRPr sz="1488">
                <a:solidFill>
                  <a:schemeClr val="tx1">
                    <a:tint val="75000"/>
                  </a:schemeClr>
                </a:solidFill>
              </a:defRPr>
            </a:lvl3pPr>
            <a:lvl4pPr marL="1133932" indent="0">
              <a:buNone/>
              <a:defRPr sz="1323">
                <a:solidFill>
                  <a:schemeClr val="tx1">
                    <a:tint val="75000"/>
                  </a:schemeClr>
                </a:solidFill>
              </a:defRPr>
            </a:lvl4pPr>
            <a:lvl5pPr marL="1511912" indent="0">
              <a:buNone/>
              <a:defRPr sz="1323">
                <a:solidFill>
                  <a:schemeClr val="tx1">
                    <a:tint val="75000"/>
                  </a:schemeClr>
                </a:solidFill>
              </a:defRPr>
            </a:lvl5pPr>
            <a:lvl6pPr marL="1889889" indent="0">
              <a:buNone/>
              <a:defRPr sz="1323">
                <a:solidFill>
                  <a:schemeClr val="tx1">
                    <a:tint val="75000"/>
                  </a:schemeClr>
                </a:solidFill>
              </a:defRPr>
            </a:lvl6pPr>
            <a:lvl7pPr marL="2267866" indent="0">
              <a:buNone/>
              <a:defRPr sz="1323">
                <a:solidFill>
                  <a:schemeClr val="tx1">
                    <a:tint val="75000"/>
                  </a:schemeClr>
                </a:solidFill>
              </a:defRPr>
            </a:lvl7pPr>
            <a:lvl8pPr marL="2645843" indent="0">
              <a:buNone/>
              <a:defRPr sz="1323">
                <a:solidFill>
                  <a:schemeClr val="tx1">
                    <a:tint val="75000"/>
                  </a:schemeClr>
                </a:solidFill>
              </a:defRPr>
            </a:lvl8pPr>
            <a:lvl9pPr marL="3023822" indent="0">
              <a:buNone/>
              <a:defRPr sz="1323">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a:xfrm>
            <a:off x="520135" y="9909106"/>
            <a:ext cx="1700850" cy="569525"/>
          </a:xfrm>
          <a:prstGeom prst="rect">
            <a:avLst/>
          </a:prstGeom>
        </p:spPr>
        <p:txBody>
          <a:bodyPr/>
          <a:lstStyle>
            <a:lvl1pPr>
              <a:defRPr/>
            </a:lvl1pPr>
          </a:lstStyle>
          <a:p>
            <a:pPr>
              <a:defRPr/>
            </a:pPr>
            <a:fld id="{8184D596-71CB-401C-BE2A-FF96587D8E95}" type="datetimeFigureOut">
              <a:rPr lang="en-US">
                <a:solidFill>
                  <a:prstClr val="black">
                    <a:tint val="75000"/>
                  </a:prstClr>
                </a:solidFill>
              </a:rPr>
              <a:pPr>
                <a:defRPr/>
              </a:pPr>
              <a:t>7/11/2019</a:t>
            </a:fld>
            <a:endParaRPr lang="en-US" dirty="0">
              <a:solidFill>
                <a:prstClr val="black">
                  <a:tint val="75000"/>
                </a:prstClr>
              </a:solidFill>
            </a:endParaRPr>
          </a:p>
        </p:txBody>
      </p:sp>
      <p:sp>
        <p:nvSpPr>
          <p:cNvPr id="5" name="Footer Placeholder 4"/>
          <p:cNvSpPr>
            <a:spLocks noGrp="1"/>
          </p:cNvSpPr>
          <p:nvPr>
            <p:ph type="ftr" sz="quarter" idx="11"/>
          </p:nvPr>
        </p:nvSpPr>
        <p:spPr>
          <a:xfrm>
            <a:off x="2503429" y="9909106"/>
            <a:ext cx="2552818" cy="5695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338694" y="9909106"/>
            <a:ext cx="1700850" cy="569525"/>
          </a:xfrm>
          <a:prstGeom prst="rect">
            <a:avLst/>
          </a:prstGeom>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240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134" y="569524"/>
            <a:ext cx="6519409" cy="2066472"/>
          </a:xfrm>
          <a:prstGeom prst="rect">
            <a:avLst/>
          </a:prstGeo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19728" y="2846200"/>
            <a:ext cx="3212862" cy="678385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827086" y="2846200"/>
            <a:ext cx="3212862" cy="6783858"/>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3"/>
          <p:cNvSpPr>
            <a:spLocks noGrp="1"/>
          </p:cNvSpPr>
          <p:nvPr>
            <p:ph type="dt" sz="half" idx="10"/>
          </p:nvPr>
        </p:nvSpPr>
        <p:spPr>
          <a:xfrm>
            <a:off x="520135" y="9909106"/>
            <a:ext cx="1700850" cy="569525"/>
          </a:xfrm>
          <a:prstGeom prst="rect">
            <a:avLst/>
          </a:prstGeom>
        </p:spPr>
        <p:txBody>
          <a:bodyPr/>
          <a:lstStyle>
            <a:lvl1pPr>
              <a:defRPr/>
            </a:lvl1pPr>
          </a:lstStyle>
          <a:p>
            <a:pPr>
              <a:defRPr/>
            </a:pPr>
            <a:fld id="{B73FDC24-657B-46BD-9F76-F6EB56EE60B7}" type="datetimeFigureOut">
              <a:rPr lang="en-US">
                <a:solidFill>
                  <a:prstClr val="black">
                    <a:tint val="75000"/>
                  </a:prstClr>
                </a:solidFill>
              </a:rPr>
              <a:pPr>
                <a:defRPr/>
              </a:pPr>
              <a:t>7/11/2019</a:t>
            </a:fld>
            <a:endParaRPr lang="en-US" dirty="0">
              <a:solidFill>
                <a:prstClr val="black">
                  <a:tint val="75000"/>
                </a:prstClr>
              </a:solidFill>
            </a:endParaRPr>
          </a:p>
        </p:txBody>
      </p:sp>
      <p:sp>
        <p:nvSpPr>
          <p:cNvPr id="6" name="Footer Placeholder 4"/>
          <p:cNvSpPr>
            <a:spLocks noGrp="1"/>
          </p:cNvSpPr>
          <p:nvPr>
            <p:ph type="ftr" sz="quarter" idx="11"/>
          </p:nvPr>
        </p:nvSpPr>
        <p:spPr>
          <a:xfrm>
            <a:off x="2503429" y="9909106"/>
            <a:ext cx="2552818" cy="5695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338694" y="9909106"/>
            <a:ext cx="1700850" cy="569525"/>
          </a:xfrm>
          <a:prstGeom prst="rect">
            <a:avLst/>
          </a:prstGeom>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6316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3" y="569242"/>
            <a:ext cx="6520219" cy="2066590"/>
          </a:xfrm>
          <a:prstGeom prst="rect">
            <a:avLst/>
          </a:prstGeo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20713" y="2620980"/>
            <a:ext cx="3198096" cy="1284503"/>
          </a:xfrm>
          <a:prstGeom prst="rect">
            <a:avLst/>
          </a:prstGeom>
        </p:spPr>
        <p:txBody>
          <a:bodyPr anchor="b"/>
          <a:lstStyle>
            <a:lvl1pPr marL="0" indent="0">
              <a:buNone/>
              <a:defRPr sz="1985" b="1"/>
            </a:lvl1pPr>
            <a:lvl2pPr marL="377977" indent="0">
              <a:buNone/>
              <a:defRPr sz="1654" b="1"/>
            </a:lvl2pPr>
            <a:lvl3pPr marL="755955" indent="0">
              <a:buNone/>
              <a:defRPr sz="1488" b="1"/>
            </a:lvl3pPr>
            <a:lvl4pPr marL="1133932" indent="0">
              <a:buNone/>
              <a:defRPr sz="1323" b="1"/>
            </a:lvl4pPr>
            <a:lvl5pPr marL="1511912" indent="0">
              <a:buNone/>
              <a:defRPr sz="1323" b="1"/>
            </a:lvl5pPr>
            <a:lvl6pPr marL="1889889" indent="0">
              <a:buNone/>
              <a:defRPr sz="1323" b="1"/>
            </a:lvl6pPr>
            <a:lvl7pPr marL="2267866" indent="0">
              <a:buNone/>
              <a:defRPr sz="1323" b="1"/>
            </a:lvl7pPr>
            <a:lvl8pPr marL="2645843" indent="0">
              <a:buNone/>
              <a:defRPr sz="1323" b="1"/>
            </a:lvl8pPr>
            <a:lvl9pPr marL="3023822" indent="0">
              <a:buNone/>
              <a:defRPr sz="1323" b="1"/>
            </a:lvl9pPr>
          </a:lstStyle>
          <a:p>
            <a:pPr lvl="0"/>
            <a:r>
              <a:rPr lang="ja-JP" altLang="en-US" smtClean="0"/>
              <a:t>マスター テキストの書式設定</a:t>
            </a:r>
          </a:p>
        </p:txBody>
      </p:sp>
      <p:sp>
        <p:nvSpPr>
          <p:cNvPr id="4" name="Content Placeholder 3"/>
          <p:cNvSpPr>
            <a:spLocks noGrp="1"/>
          </p:cNvSpPr>
          <p:nvPr>
            <p:ph sz="half" idx="2"/>
          </p:nvPr>
        </p:nvSpPr>
        <p:spPr>
          <a:xfrm>
            <a:off x="520713" y="3905481"/>
            <a:ext cx="3198096" cy="5744376"/>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827087" y="2620980"/>
            <a:ext cx="3213846" cy="1284503"/>
          </a:xfrm>
          <a:prstGeom prst="rect">
            <a:avLst/>
          </a:prstGeom>
        </p:spPr>
        <p:txBody>
          <a:bodyPr anchor="b"/>
          <a:lstStyle>
            <a:lvl1pPr marL="0" indent="0">
              <a:buNone/>
              <a:defRPr sz="1985" b="1"/>
            </a:lvl1pPr>
            <a:lvl2pPr marL="377977" indent="0">
              <a:buNone/>
              <a:defRPr sz="1654" b="1"/>
            </a:lvl2pPr>
            <a:lvl3pPr marL="755955" indent="0">
              <a:buNone/>
              <a:defRPr sz="1488" b="1"/>
            </a:lvl3pPr>
            <a:lvl4pPr marL="1133932" indent="0">
              <a:buNone/>
              <a:defRPr sz="1323" b="1"/>
            </a:lvl4pPr>
            <a:lvl5pPr marL="1511912" indent="0">
              <a:buNone/>
              <a:defRPr sz="1323" b="1"/>
            </a:lvl5pPr>
            <a:lvl6pPr marL="1889889" indent="0">
              <a:buNone/>
              <a:defRPr sz="1323" b="1"/>
            </a:lvl6pPr>
            <a:lvl7pPr marL="2267866" indent="0">
              <a:buNone/>
              <a:defRPr sz="1323" b="1"/>
            </a:lvl7pPr>
            <a:lvl8pPr marL="2645843" indent="0">
              <a:buNone/>
              <a:defRPr sz="1323" b="1"/>
            </a:lvl8pPr>
            <a:lvl9pPr marL="3023822" indent="0">
              <a:buNone/>
              <a:defRPr sz="1323" b="1"/>
            </a:lvl9pPr>
          </a:lstStyle>
          <a:p>
            <a:pPr lvl="0"/>
            <a:r>
              <a:rPr lang="ja-JP" altLang="en-US" smtClean="0"/>
              <a:t>マスター テキストの書式設定</a:t>
            </a:r>
          </a:p>
        </p:txBody>
      </p:sp>
      <p:sp>
        <p:nvSpPr>
          <p:cNvPr id="6" name="Content Placeholder 5"/>
          <p:cNvSpPr>
            <a:spLocks noGrp="1"/>
          </p:cNvSpPr>
          <p:nvPr>
            <p:ph sz="quarter" idx="4"/>
          </p:nvPr>
        </p:nvSpPr>
        <p:spPr>
          <a:xfrm>
            <a:off x="3827087" y="3905481"/>
            <a:ext cx="3213846" cy="5744376"/>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3"/>
          <p:cNvSpPr>
            <a:spLocks noGrp="1"/>
          </p:cNvSpPr>
          <p:nvPr>
            <p:ph type="dt" sz="half" idx="10"/>
          </p:nvPr>
        </p:nvSpPr>
        <p:spPr>
          <a:xfrm>
            <a:off x="520135" y="9909106"/>
            <a:ext cx="1700850" cy="569525"/>
          </a:xfrm>
          <a:prstGeom prst="rect">
            <a:avLst/>
          </a:prstGeom>
        </p:spPr>
        <p:txBody>
          <a:bodyPr/>
          <a:lstStyle>
            <a:lvl1pPr>
              <a:defRPr/>
            </a:lvl1pPr>
          </a:lstStyle>
          <a:p>
            <a:pPr>
              <a:defRPr/>
            </a:pPr>
            <a:fld id="{23244564-11C5-49CA-A6C6-0EFA5B9EEF59}" type="datetimeFigureOut">
              <a:rPr lang="en-US">
                <a:solidFill>
                  <a:prstClr val="black">
                    <a:tint val="75000"/>
                  </a:prstClr>
                </a:solidFill>
              </a:rPr>
              <a:pPr>
                <a:defRPr/>
              </a:pPr>
              <a:t>7/11/2019</a:t>
            </a:fld>
            <a:endParaRPr lang="en-US" dirty="0">
              <a:solidFill>
                <a:prstClr val="black">
                  <a:tint val="75000"/>
                </a:prstClr>
              </a:solidFill>
            </a:endParaRPr>
          </a:p>
        </p:txBody>
      </p:sp>
      <p:sp>
        <p:nvSpPr>
          <p:cNvPr id="8" name="Footer Placeholder 4"/>
          <p:cNvSpPr>
            <a:spLocks noGrp="1"/>
          </p:cNvSpPr>
          <p:nvPr>
            <p:ph type="ftr" sz="quarter" idx="11"/>
          </p:nvPr>
        </p:nvSpPr>
        <p:spPr>
          <a:xfrm>
            <a:off x="2503429" y="9909106"/>
            <a:ext cx="2552818" cy="569525"/>
          </a:xfrm>
          <a:prstGeom prst="rect">
            <a:avLst/>
          </a:prstGeom>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a:xfrm>
            <a:off x="5338694" y="9909106"/>
            <a:ext cx="1700850" cy="569525"/>
          </a:xfrm>
          <a:prstGeom prst="rect">
            <a:avLst/>
          </a:prstGeom>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932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20134" y="569524"/>
            <a:ext cx="6519409" cy="2066472"/>
          </a:xfrm>
          <a:prstGeom prst="rect">
            <a:avLst/>
          </a:prstGeom>
        </p:spPr>
        <p:txBody>
          <a:bodyPr/>
          <a:lstStyle/>
          <a:p>
            <a:r>
              <a:rPr lang="ja-JP" altLang="en-US" smtClean="0"/>
              <a:t>マスター タイトルの書式設定</a:t>
            </a:r>
            <a:endParaRPr lang="en-US" dirty="0"/>
          </a:p>
        </p:txBody>
      </p:sp>
      <p:sp>
        <p:nvSpPr>
          <p:cNvPr id="3" name="Date Placeholder 3"/>
          <p:cNvSpPr>
            <a:spLocks noGrp="1"/>
          </p:cNvSpPr>
          <p:nvPr>
            <p:ph type="dt" sz="half" idx="10"/>
          </p:nvPr>
        </p:nvSpPr>
        <p:spPr>
          <a:xfrm>
            <a:off x="520135" y="9909106"/>
            <a:ext cx="1700850" cy="569525"/>
          </a:xfrm>
          <a:prstGeom prst="rect">
            <a:avLst/>
          </a:prstGeom>
        </p:spPr>
        <p:txBody>
          <a:bodyPr/>
          <a:lstStyle>
            <a:lvl1pPr>
              <a:defRPr/>
            </a:lvl1pPr>
          </a:lstStyle>
          <a:p>
            <a:pPr>
              <a:defRPr/>
            </a:pPr>
            <a:fld id="{1E3C5F0A-E814-4F5B-8509-4826EF6EAFAD}" type="datetimeFigureOut">
              <a:rPr lang="en-US">
                <a:solidFill>
                  <a:prstClr val="black">
                    <a:tint val="75000"/>
                  </a:prstClr>
                </a:solidFill>
              </a:rPr>
              <a:pPr>
                <a:defRPr/>
              </a:pPr>
              <a:t>7/11/2019</a:t>
            </a:fld>
            <a:endParaRPr lang="en-US" dirty="0">
              <a:solidFill>
                <a:prstClr val="black">
                  <a:tint val="75000"/>
                </a:prstClr>
              </a:solidFill>
            </a:endParaRPr>
          </a:p>
        </p:txBody>
      </p:sp>
      <p:sp>
        <p:nvSpPr>
          <p:cNvPr id="4" name="Footer Placeholder 4"/>
          <p:cNvSpPr>
            <a:spLocks noGrp="1"/>
          </p:cNvSpPr>
          <p:nvPr>
            <p:ph type="ftr" sz="quarter" idx="11"/>
          </p:nvPr>
        </p:nvSpPr>
        <p:spPr>
          <a:xfrm>
            <a:off x="2503429" y="9909106"/>
            <a:ext cx="2552818" cy="569525"/>
          </a:xfrm>
          <a:prstGeom prst="rect">
            <a:avLst/>
          </a:prstGeom>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a:xfrm>
            <a:off x="5338694" y="9909106"/>
            <a:ext cx="1700850" cy="569525"/>
          </a:xfrm>
          <a:prstGeom prst="rect">
            <a:avLst/>
          </a:prstGeom>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7590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520135" y="9909106"/>
            <a:ext cx="1700850" cy="569525"/>
          </a:xfrm>
          <a:prstGeom prst="rect">
            <a:avLst/>
          </a:prstGeom>
        </p:spPr>
        <p:txBody>
          <a:bodyPr/>
          <a:lstStyle>
            <a:lvl1pPr>
              <a:defRPr/>
            </a:lvl1pPr>
          </a:lstStyle>
          <a:p>
            <a:pPr>
              <a:defRPr/>
            </a:pPr>
            <a:fld id="{6449F838-D727-4C3D-981F-C91357BA9725}" type="datetimeFigureOut">
              <a:rPr lang="en-US">
                <a:solidFill>
                  <a:prstClr val="black">
                    <a:tint val="75000"/>
                  </a:prstClr>
                </a:solidFill>
              </a:rPr>
              <a:pPr>
                <a:defRPr/>
              </a:pPr>
              <a:t>7/11/2019</a:t>
            </a:fld>
            <a:endParaRPr lang="en-US" dirty="0">
              <a:solidFill>
                <a:prstClr val="black">
                  <a:tint val="75000"/>
                </a:prstClr>
              </a:solidFill>
            </a:endParaRPr>
          </a:p>
        </p:txBody>
      </p:sp>
      <p:sp>
        <p:nvSpPr>
          <p:cNvPr id="3" name="Footer Placeholder 4"/>
          <p:cNvSpPr>
            <a:spLocks noGrp="1"/>
          </p:cNvSpPr>
          <p:nvPr>
            <p:ph type="ftr" sz="quarter" idx="11"/>
          </p:nvPr>
        </p:nvSpPr>
        <p:spPr>
          <a:xfrm>
            <a:off x="2503429" y="9909106"/>
            <a:ext cx="2552818" cy="569525"/>
          </a:xfrm>
          <a:prstGeom prst="rect">
            <a:avLst/>
          </a:prstGeom>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a:xfrm>
            <a:off x="5338694" y="9909106"/>
            <a:ext cx="1700850" cy="569525"/>
          </a:xfrm>
          <a:prstGeom prst="rect">
            <a:avLst/>
          </a:prstGeom>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6630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4" y="712789"/>
            <a:ext cx="2438192" cy="2494756"/>
          </a:xfrm>
          <a:prstGeom prst="rect">
            <a:avLst/>
          </a:prstGeom>
        </p:spPr>
        <p:txBody>
          <a:bodyPr anchor="b"/>
          <a:lstStyle>
            <a:lvl1pPr>
              <a:defRPr sz="2645"/>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213848" y="1539426"/>
            <a:ext cx="3827086" cy="7598117"/>
          </a:xfrm>
          <a:prstGeom prst="rect">
            <a:avLst/>
          </a:prstGeom>
        </p:spPr>
        <p:txBody>
          <a:bodyPr/>
          <a:lstStyle>
            <a:lvl1pPr>
              <a:defRPr sz="2645"/>
            </a:lvl1pPr>
            <a:lvl2pPr>
              <a:defRPr sz="2315"/>
            </a:lvl2pPr>
            <a:lvl3pPr>
              <a:defRPr sz="1985"/>
            </a:lvl3pPr>
            <a:lvl4pPr>
              <a:defRPr sz="1654"/>
            </a:lvl4pPr>
            <a:lvl5pPr>
              <a:defRPr sz="1654"/>
            </a:lvl5pPr>
            <a:lvl6pPr>
              <a:defRPr sz="1654"/>
            </a:lvl6pPr>
            <a:lvl7pPr>
              <a:defRPr sz="1654"/>
            </a:lvl7pPr>
            <a:lvl8pPr>
              <a:defRPr sz="1654"/>
            </a:lvl8pPr>
            <a:lvl9pPr>
              <a:defRPr sz="1654"/>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20714" y="3207543"/>
            <a:ext cx="2438192" cy="5942372"/>
          </a:xfrm>
          <a:prstGeom prst="rect">
            <a:avLst/>
          </a:prstGeom>
        </p:spPr>
        <p:txBody>
          <a:bodyPr/>
          <a:lstStyle>
            <a:lvl1pPr marL="0" indent="0">
              <a:buNone/>
              <a:defRPr sz="1323"/>
            </a:lvl1pPr>
            <a:lvl2pPr marL="377977" indent="0">
              <a:buNone/>
              <a:defRPr sz="1157"/>
            </a:lvl2pPr>
            <a:lvl3pPr marL="755955" indent="0">
              <a:buNone/>
              <a:defRPr sz="992"/>
            </a:lvl3pPr>
            <a:lvl4pPr marL="1133932" indent="0">
              <a:buNone/>
              <a:defRPr sz="826"/>
            </a:lvl4pPr>
            <a:lvl5pPr marL="1511912" indent="0">
              <a:buNone/>
              <a:defRPr sz="826"/>
            </a:lvl5pPr>
            <a:lvl6pPr marL="1889889" indent="0">
              <a:buNone/>
              <a:defRPr sz="826"/>
            </a:lvl6pPr>
            <a:lvl7pPr marL="2267866" indent="0">
              <a:buNone/>
              <a:defRPr sz="826"/>
            </a:lvl7pPr>
            <a:lvl8pPr marL="2645843" indent="0">
              <a:buNone/>
              <a:defRPr sz="826"/>
            </a:lvl8pPr>
            <a:lvl9pPr marL="3023822" indent="0">
              <a:buNone/>
              <a:defRPr sz="826"/>
            </a:lvl9pPr>
          </a:lstStyle>
          <a:p>
            <a:pPr lvl="0"/>
            <a:r>
              <a:rPr lang="ja-JP" altLang="en-US" smtClean="0"/>
              <a:t>マスター テキストの書式設定</a:t>
            </a:r>
          </a:p>
        </p:txBody>
      </p:sp>
      <p:sp>
        <p:nvSpPr>
          <p:cNvPr id="5" name="Date Placeholder 3"/>
          <p:cNvSpPr>
            <a:spLocks noGrp="1"/>
          </p:cNvSpPr>
          <p:nvPr>
            <p:ph type="dt" sz="half" idx="10"/>
          </p:nvPr>
        </p:nvSpPr>
        <p:spPr>
          <a:xfrm>
            <a:off x="520135" y="9909106"/>
            <a:ext cx="1700850" cy="569525"/>
          </a:xfrm>
          <a:prstGeom prst="rect">
            <a:avLst/>
          </a:prstGeom>
        </p:spPr>
        <p:txBody>
          <a:bodyPr/>
          <a:lstStyle>
            <a:lvl1pPr>
              <a:defRPr/>
            </a:lvl1pPr>
          </a:lstStyle>
          <a:p>
            <a:pPr>
              <a:defRPr/>
            </a:pPr>
            <a:fld id="{61578700-CC02-43A7-8D67-617F0C9B34C3}" type="datetimeFigureOut">
              <a:rPr lang="en-US">
                <a:solidFill>
                  <a:prstClr val="black">
                    <a:tint val="75000"/>
                  </a:prstClr>
                </a:solidFill>
              </a:rPr>
              <a:pPr>
                <a:defRPr/>
              </a:pPr>
              <a:t>7/11/2019</a:t>
            </a:fld>
            <a:endParaRPr lang="en-US" dirty="0">
              <a:solidFill>
                <a:prstClr val="black">
                  <a:tint val="75000"/>
                </a:prstClr>
              </a:solidFill>
            </a:endParaRPr>
          </a:p>
        </p:txBody>
      </p:sp>
      <p:sp>
        <p:nvSpPr>
          <p:cNvPr id="6" name="Footer Placeholder 4"/>
          <p:cNvSpPr>
            <a:spLocks noGrp="1"/>
          </p:cNvSpPr>
          <p:nvPr>
            <p:ph type="ftr" sz="quarter" idx="11"/>
          </p:nvPr>
        </p:nvSpPr>
        <p:spPr>
          <a:xfrm>
            <a:off x="2503429" y="9909106"/>
            <a:ext cx="2552818" cy="5695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338694" y="9909106"/>
            <a:ext cx="1700850" cy="569525"/>
          </a:xfrm>
          <a:prstGeom prst="rect">
            <a:avLst/>
          </a:prstGeom>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7104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4" y="712789"/>
            <a:ext cx="2438192" cy="2494756"/>
          </a:xfrm>
          <a:prstGeom prst="rect">
            <a:avLst/>
          </a:prstGeom>
        </p:spPr>
        <p:txBody>
          <a:bodyPr anchor="b"/>
          <a:lstStyle>
            <a:lvl1pPr>
              <a:defRPr sz="2645"/>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213848" y="1539426"/>
            <a:ext cx="3827086" cy="7598117"/>
          </a:xfrm>
          <a:prstGeom prst="rect">
            <a:avLst/>
          </a:prstGeom>
        </p:spPr>
        <p:txBody>
          <a:bodyPr anchor="t"/>
          <a:lstStyle>
            <a:lvl1pPr marL="0" indent="0">
              <a:buNone/>
              <a:defRPr sz="2645"/>
            </a:lvl1pPr>
            <a:lvl2pPr marL="377977" indent="0">
              <a:buNone/>
              <a:defRPr sz="2315"/>
            </a:lvl2pPr>
            <a:lvl3pPr marL="755955" indent="0">
              <a:buNone/>
              <a:defRPr sz="1985"/>
            </a:lvl3pPr>
            <a:lvl4pPr marL="1133932" indent="0">
              <a:buNone/>
              <a:defRPr sz="1654"/>
            </a:lvl4pPr>
            <a:lvl5pPr marL="1511912" indent="0">
              <a:buNone/>
              <a:defRPr sz="1654"/>
            </a:lvl5pPr>
            <a:lvl6pPr marL="1889889" indent="0">
              <a:buNone/>
              <a:defRPr sz="1654"/>
            </a:lvl6pPr>
            <a:lvl7pPr marL="2267866" indent="0">
              <a:buNone/>
              <a:defRPr sz="1654"/>
            </a:lvl7pPr>
            <a:lvl8pPr marL="2645843" indent="0">
              <a:buNone/>
              <a:defRPr sz="1654"/>
            </a:lvl8pPr>
            <a:lvl9pPr marL="3023822" indent="0">
              <a:buNone/>
              <a:defRPr sz="1654"/>
            </a:lvl9pPr>
          </a:lstStyle>
          <a:p>
            <a:pPr lvl="0"/>
            <a:r>
              <a:rPr lang="ja-JP" altLang="en-US" noProof="0" smtClean="0"/>
              <a:t>図を追加</a:t>
            </a:r>
            <a:endParaRPr lang="en-US" noProof="0" dirty="0"/>
          </a:p>
        </p:txBody>
      </p:sp>
      <p:sp>
        <p:nvSpPr>
          <p:cNvPr id="4" name="Text Placeholder 3"/>
          <p:cNvSpPr>
            <a:spLocks noGrp="1"/>
          </p:cNvSpPr>
          <p:nvPr>
            <p:ph type="body" sz="half" idx="2"/>
          </p:nvPr>
        </p:nvSpPr>
        <p:spPr>
          <a:xfrm>
            <a:off x="520714" y="3207543"/>
            <a:ext cx="2438192" cy="5942372"/>
          </a:xfrm>
          <a:prstGeom prst="rect">
            <a:avLst/>
          </a:prstGeom>
        </p:spPr>
        <p:txBody>
          <a:bodyPr/>
          <a:lstStyle>
            <a:lvl1pPr marL="0" indent="0">
              <a:buNone/>
              <a:defRPr sz="1323"/>
            </a:lvl1pPr>
            <a:lvl2pPr marL="377977" indent="0">
              <a:buNone/>
              <a:defRPr sz="1157"/>
            </a:lvl2pPr>
            <a:lvl3pPr marL="755955" indent="0">
              <a:buNone/>
              <a:defRPr sz="992"/>
            </a:lvl3pPr>
            <a:lvl4pPr marL="1133932" indent="0">
              <a:buNone/>
              <a:defRPr sz="826"/>
            </a:lvl4pPr>
            <a:lvl5pPr marL="1511912" indent="0">
              <a:buNone/>
              <a:defRPr sz="826"/>
            </a:lvl5pPr>
            <a:lvl6pPr marL="1889889" indent="0">
              <a:buNone/>
              <a:defRPr sz="826"/>
            </a:lvl6pPr>
            <a:lvl7pPr marL="2267866" indent="0">
              <a:buNone/>
              <a:defRPr sz="826"/>
            </a:lvl7pPr>
            <a:lvl8pPr marL="2645843" indent="0">
              <a:buNone/>
              <a:defRPr sz="826"/>
            </a:lvl8pPr>
            <a:lvl9pPr marL="3023822" indent="0">
              <a:buNone/>
              <a:defRPr sz="826"/>
            </a:lvl9pPr>
          </a:lstStyle>
          <a:p>
            <a:pPr lvl="0"/>
            <a:r>
              <a:rPr lang="ja-JP" altLang="en-US" smtClean="0"/>
              <a:t>マスター テキストの書式設定</a:t>
            </a:r>
          </a:p>
        </p:txBody>
      </p:sp>
      <p:sp>
        <p:nvSpPr>
          <p:cNvPr id="5" name="Date Placeholder 3"/>
          <p:cNvSpPr>
            <a:spLocks noGrp="1"/>
          </p:cNvSpPr>
          <p:nvPr>
            <p:ph type="dt" sz="half" idx="10"/>
          </p:nvPr>
        </p:nvSpPr>
        <p:spPr>
          <a:xfrm>
            <a:off x="520135" y="9909106"/>
            <a:ext cx="1700850" cy="569525"/>
          </a:xfrm>
          <a:prstGeom prst="rect">
            <a:avLst/>
          </a:prstGeom>
        </p:spPr>
        <p:txBody>
          <a:bodyPr/>
          <a:lstStyle>
            <a:lvl1pPr>
              <a:defRPr/>
            </a:lvl1pPr>
          </a:lstStyle>
          <a:p>
            <a:pPr>
              <a:defRPr/>
            </a:pPr>
            <a:fld id="{D7CF08AA-2110-42CD-8773-E3A4EF59A3C2}" type="datetimeFigureOut">
              <a:rPr lang="en-US">
                <a:solidFill>
                  <a:prstClr val="black">
                    <a:tint val="75000"/>
                  </a:prstClr>
                </a:solidFill>
              </a:rPr>
              <a:pPr>
                <a:defRPr/>
              </a:pPr>
              <a:t>7/11/2019</a:t>
            </a:fld>
            <a:endParaRPr lang="en-US" dirty="0">
              <a:solidFill>
                <a:prstClr val="black">
                  <a:tint val="75000"/>
                </a:prstClr>
              </a:solidFill>
            </a:endParaRPr>
          </a:p>
        </p:txBody>
      </p:sp>
      <p:sp>
        <p:nvSpPr>
          <p:cNvPr id="6" name="Footer Placeholder 4"/>
          <p:cNvSpPr>
            <a:spLocks noGrp="1"/>
          </p:cNvSpPr>
          <p:nvPr>
            <p:ph type="ftr" sz="quarter" idx="11"/>
          </p:nvPr>
        </p:nvSpPr>
        <p:spPr>
          <a:xfrm>
            <a:off x="2503429" y="9909106"/>
            <a:ext cx="2552818" cy="5695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338694" y="9909106"/>
            <a:ext cx="1700850" cy="569525"/>
          </a:xfrm>
          <a:prstGeom prst="rect">
            <a:avLst/>
          </a:prstGeom>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1463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4653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l" defTabSz="754763" rtl="0" eaLnBrk="1" fontAlgn="base" hangingPunct="1">
        <a:lnSpc>
          <a:spcPct val="90000"/>
        </a:lnSpc>
        <a:spcBef>
          <a:spcPct val="0"/>
        </a:spcBef>
        <a:spcAft>
          <a:spcPct val="0"/>
        </a:spcAft>
        <a:defRPr kumimoji="1" sz="3597" kern="1200">
          <a:solidFill>
            <a:schemeClr val="tx1"/>
          </a:solidFill>
          <a:latin typeface="+mj-lt"/>
          <a:ea typeface="+mj-ea"/>
          <a:cs typeface="+mj-cs"/>
        </a:defRPr>
      </a:lvl1pPr>
      <a:lvl2pPr algn="l" defTabSz="754763" rtl="0" eaLnBrk="1" fontAlgn="base" hangingPunct="1">
        <a:lnSpc>
          <a:spcPct val="90000"/>
        </a:lnSpc>
        <a:spcBef>
          <a:spcPct val="0"/>
        </a:spcBef>
        <a:spcAft>
          <a:spcPct val="0"/>
        </a:spcAft>
        <a:defRPr kumimoji="1" sz="3597">
          <a:solidFill>
            <a:schemeClr val="tx1"/>
          </a:solidFill>
          <a:latin typeface="Calibri Light"/>
          <a:ea typeface="ＭＳ Ｐゴシック" pitchFamily="50" charset="-128"/>
        </a:defRPr>
      </a:lvl2pPr>
      <a:lvl3pPr algn="l" defTabSz="754763" rtl="0" eaLnBrk="1" fontAlgn="base" hangingPunct="1">
        <a:lnSpc>
          <a:spcPct val="90000"/>
        </a:lnSpc>
        <a:spcBef>
          <a:spcPct val="0"/>
        </a:spcBef>
        <a:spcAft>
          <a:spcPct val="0"/>
        </a:spcAft>
        <a:defRPr kumimoji="1" sz="3597">
          <a:solidFill>
            <a:schemeClr val="tx1"/>
          </a:solidFill>
          <a:latin typeface="Calibri Light"/>
          <a:ea typeface="ＭＳ Ｐゴシック" pitchFamily="50" charset="-128"/>
        </a:defRPr>
      </a:lvl3pPr>
      <a:lvl4pPr algn="l" defTabSz="754763" rtl="0" eaLnBrk="1" fontAlgn="base" hangingPunct="1">
        <a:lnSpc>
          <a:spcPct val="90000"/>
        </a:lnSpc>
        <a:spcBef>
          <a:spcPct val="0"/>
        </a:spcBef>
        <a:spcAft>
          <a:spcPct val="0"/>
        </a:spcAft>
        <a:defRPr kumimoji="1" sz="3597">
          <a:solidFill>
            <a:schemeClr val="tx1"/>
          </a:solidFill>
          <a:latin typeface="Calibri Light"/>
          <a:ea typeface="ＭＳ Ｐゴシック" pitchFamily="50" charset="-128"/>
        </a:defRPr>
      </a:lvl4pPr>
      <a:lvl5pPr algn="l" defTabSz="754763" rtl="0" eaLnBrk="1" fontAlgn="base" hangingPunct="1">
        <a:lnSpc>
          <a:spcPct val="90000"/>
        </a:lnSpc>
        <a:spcBef>
          <a:spcPct val="0"/>
        </a:spcBef>
        <a:spcAft>
          <a:spcPct val="0"/>
        </a:spcAft>
        <a:defRPr kumimoji="1" sz="3597">
          <a:solidFill>
            <a:schemeClr val="tx1"/>
          </a:solidFill>
          <a:latin typeface="Calibri Light"/>
          <a:ea typeface="ＭＳ Ｐゴシック" pitchFamily="50" charset="-128"/>
        </a:defRPr>
      </a:lvl5pPr>
      <a:lvl6pPr marL="444522" algn="l" defTabSz="754763" rtl="0" eaLnBrk="1" fontAlgn="base" hangingPunct="1">
        <a:lnSpc>
          <a:spcPct val="90000"/>
        </a:lnSpc>
        <a:spcBef>
          <a:spcPct val="0"/>
        </a:spcBef>
        <a:spcAft>
          <a:spcPct val="0"/>
        </a:spcAft>
        <a:defRPr kumimoji="1" sz="3597">
          <a:solidFill>
            <a:schemeClr val="tx1"/>
          </a:solidFill>
          <a:latin typeface="Calibri Light"/>
          <a:ea typeface="ＭＳ Ｐゴシック" pitchFamily="50" charset="-128"/>
        </a:defRPr>
      </a:lvl6pPr>
      <a:lvl7pPr marL="889046" algn="l" defTabSz="754763" rtl="0" eaLnBrk="1" fontAlgn="base" hangingPunct="1">
        <a:lnSpc>
          <a:spcPct val="90000"/>
        </a:lnSpc>
        <a:spcBef>
          <a:spcPct val="0"/>
        </a:spcBef>
        <a:spcAft>
          <a:spcPct val="0"/>
        </a:spcAft>
        <a:defRPr kumimoji="1" sz="3597">
          <a:solidFill>
            <a:schemeClr val="tx1"/>
          </a:solidFill>
          <a:latin typeface="Calibri Light"/>
          <a:ea typeface="ＭＳ Ｐゴシック" pitchFamily="50" charset="-128"/>
        </a:defRPr>
      </a:lvl7pPr>
      <a:lvl8pPr marL="1333569" algn="l" defTabSz="754763" rtl="0" eaLnBrk="1" fontAlgn="base" hangingPunct="1">
        <a:lnSpc>
          <a:spcPct val="90000"/>
        </a:lnSpc>
        <a:spcBef>
          <a:spcPct val="0"/>
        </a:spcBef>
        <a:spcAft>
          <a:spcPct val="0"/>
        </a:spcAft>
        <a:defRPr kumimoji="1" sz="3597">
          <a:solidFill>
            <a:schemeClr val="tx1"/>
          </a:solidFill>
          <a:latin typeface="Calibri Light"/>
          <a:ea typeface="ＭＳ Ｐゴシック" pitchFamily="50" charset="-128"/>
        </a:defRPr>
      </a:lvl8pPr>
      <a:lvl9pPr marL="1778091" algn="l" defTabSz="754763" rtl="0" eaLnBrk="1" fontAlgn="base" hangingPunct="1">
        <a:lnSpc>
          <a:spcPct val="90000"/>
        </a:lnSpc>
        <a:spcBef>
          <a:spcPct val="0"/>
        </a:spcBef>
        <a:spcAft>
          <a:spcPct val="0"/>
        </a:spcAft>
        <a:defRPr kumimoji="1" sz="3597">
          <a:solidFill>
            <a:schemeClr val="tx1"/>
          </a:solidFill>
          <a:latin typeface="Calibri Light"/>
          <a:ea typeface="ＭＳ Ｐゴシック" pitchFamily="50" charset="-128"/>
        </a:defRPr>
      </a:lvl9pPr>
    </p:titleStyle>
    <p:bodyStyle>
      <a:lvl1pPr marL="188304" indent="-188304" algn="l" defTabSz="754763" rtl="0" eaLnBrk="1" fontAlgn="base" hangingPunct="1">
        <a:lnSpc>
          <a:spcPct val="90000"/>
        </a:lnSpc>
        <a:spcBef>
          <a:spcPts val="826"/>
        </a:spcBef>
        <a:spcAft>
          <a:spcPct val="0"/>
        </a:spcAft>
        <a:buFont typeface="Arial" pitchFamily="34" charset="0"/>
        <a:buChar char="•"/>
        <a:defRPr kumimoji="1" sz="2236" kern="1200">
          <a:solidFill>
            <a:schemeClr val="tx1"/>
          </a:solidFill>
          <a:latin typeface="+mn-lt"/>
          <a:ea typeface="+mn-ea"/>
          <a:cs typeface="+mn-cs"/>
        </a:defRPr>
      </a:lvl1pPr>
      <a:lvl2pPr marL="566458" indent="-188304" algn="l" defTabSz="754763" rtl="0" eaLnBrk="1" fontAlgn="base" hangingPunct="1">
        <a:lnSpc>
          <a:spcPct val="90000"/>
        </a:lnSpc>
        <a:spcBef>
          <a:spcPts val="414"/>
        </a:spcBef>
        <a:spcAft>
          <a:spcPct val="0"/>
        </a:spcAft>
        <a:buFont typeface="Arial" pitchFamily="34" charset="0"/>
        <a:buChar char="•"/>
        <a:defRPr kumimoji="1" sz="1944" kern="1200">
          <a:solidFill>
            <a:schemeClr val="tx1"/>
          </a:solidFill>
          <a:latin typeface="+mn-lt"/>
          <a:ea typeface="+mn-ea"/>
          <a:cs typeface="+mn-cs"/>
        </a:defRPr>
      </a:lvl2pPr>
      <a:lvl3pPr marL="944610" indent="-188304" algn="l" defTabSz="754763" rtl="0" eaLnBrk="1" fontAlgn="base" hangingPunct="1">
        <a:lnSpc>
          <a:spcPct val="90000"/>
        </a:lnSpc>
        <a:spcBef>
          <a:spcPts val="414"/>
        </a:spcBef>
        <a:spcAft>
          <a:spcPct val="0"/>
        </a:spcAft>
        <a:buFont typeface="Arial" pitchFamily="34" charset="0"/>
        <a:buChar char="•"/>
        <a:defRPr kumimoji="1" sz="1653" kern="1200">
          <a:solidFill>
            <a:schemeClr val="tx1"/>
          </a:solidFill>
          <a:latin typeface="+mn-lt"/>
          <a:ea typeface="+mn-ea"/>
          <a:cs typeface="+mn-cs"/>
        </a:defRPr>
      </a:lvl3pPr>
      <a:lvl4pPr marL="1322764" indent="-188304" algn="l" defTabSz="754763" rtl="0" eaLnBrk="1" fontAlgn="base" hangingPunct="1">
        <a:lnSpc>
          <a:spcPct val="90000"/>
        </a:lnSpc>
        <a:spcBef>
          <a:spcPts val="414"/>
        </a:spcBef>
        <a:spcAft>
          <a:spcPct val="0"/>
        </a:spcAft>
        <a:buFont typeface="Arial" pitchFamily="34" charset="0"/>
        <a:buChar char="•"/>
        <a:defRPr kumimoji="1" sz="1459" kern="1200">
          <a:solidFill>
            <a:schemeClr val="tx1"/>
          </a:solidFill>
          <a:latin typeface="+mn-lt"/>
          <a:ea typeface="+mn-ea"/>
          <a:cs typeface="+mn-cs"/>
        </a:defRPr>
      </a:lvl4pPr>
      <a:lvl5pPr marL="1699374" indent="-188304" algn="l" defTabSz="754763" rtl="0" eaLnBrk="1" fontAlgn="base" hangingPunct="1">
        <a:lnSpc>
          <a:spcPct val="90000"/>
        </a:lnSpc>
        <a:spcBef>
          <a:spcPts val="414"/>
        </a:spcBef>
        <a:spcAft>
          <a:spcPct val="0"/>
        </a:spcAft>
        <a:buFont typeface="Arial" pitchFamily="34" charset="0"/>
        <a:buChar char="•"/>
        <a:defRPr kumimoji="1" sz="1459" kern="1200">
          <a:solidFill>
            <a:schemeClr val="tx1"/>
          </a:solidFill>
          <a:latin typeface="+mn-lt"/>
          <a:ea typeface="+mn-ea"/>
          <a:cs typeface="+mn-cs"/>
        </a:defRPr>
      </a:lvl5pPr>
      <a:lvl6pPr marL="2078877" indent="-188989" algn="l" defTabSz="755955" rtl="0" eaLnBrk="1" latinLnBrk="0" hangingPunct="1">
        <a:lnSpc>
          <a:spcPct val="90000"/>
        </a:lnSpc>
        <a:spcBef>
          <a:spcPts val="414"/>
        </a:spcBef>
        <a:buFont typeface="Arial" panose="020B0604020202020204" pitchFamily="34" charset="0"/>
        <a:buChar char="•"/>
        <a:defRPr kumimoji="1" sz="1488" kern="1200">
          <a:solidFill>
            <a:schemeClr val="tx1"/>
          </a:solidFill>
          <a:latin typeface="+mn-lt"/>
          <a:ea typeface="+mn-ea"/>
          <a:cs typeface="+mn-cs"/>
        </a:defRPr>
      </a:lvl6pPr>
      <a:lvl7pPr marL="2456855" indent="-188989" algn="l" defTabSz="755955" rtl="0" eaLnBrk="1" latinLnBrk="0" hangingPunct="1">
        <a:lnSpc>
          <a:spcPct val="90000"/>
        </a:lnSpc>
        <a:spcBef>
          <a:spcPts val="414"/>
        </a:spcBef>
        <a:buFont typeface="Arial" panose="020B0604020202020204" pitchFamily="34" charset="0"/>
        <a:buChar char="•"/>
        <a:defRPr kumimoji="1" sz="1488" kern="1200">
          <a:solidFill>
            <a:schemeClr val="tx1"/>
          </a:solidFill>
          <a:latin typeface="+mn-lt"/>
          <a:ea typeface="+mn-ea"/>
          <a:cs typeface="+mn-cs"/>
        </a:defRPr>
      </a:lvl7pPr>
      <a:lvl8pPr marL="2834833" indent="-188989" algn="l" defTabSz="755955" rtl="0" eaLnBrk="1" latinLnBrk="0" hangingPunct="1">
        <a:lnSpc>
          <a:spcPct val="90000"/>
        </a:lnSpc>
        <a:spcBef>
          <a:spcPts val="414"/>
        </a:spcBef>
        <a:buFont typeface="Arial" panose="020B0604020202020204" pitchFamily="34" charset="0"/>
        <a:buChar char="•"/>
        <a:defRPr kumimoji="1" sz="1488" kern="1200">
          <a:solidFill>
            <a:schemeClr val="tx1"/>
          </a:solidFill>
          <a:latin typeface="+mn-lt"/>
          <a:ea typeface="+mn-ea"/>
          <a:cs typeface="+mn-cs"/>
        </a:defRPr>
      </a:lvl8pPr>
      <a:lvl9pPr marL="3212811" indent="-188989" algn="l" defTabSz="755955" rtl="0" eaLnBrk="1" latinLnBrk="0" hangingPunct="1">
        <a:lnSpc>
          <a:spcPct val="90000"/>
        </a:lnSpc>
        <a:spcBef>
          <a:spcPts val="414"/>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55" rtl="0" eaLnBrk="1" latinLnBrk="0" hangingPunct="1">
        <a:defRPr kumimoji="1" sz="1488" kern="1200">
          <a:solidFill>
            <a:schemeClr val="tx1"/>
          </a:solidFill>
          <a:latin typeface="+mn-lt"/>
          <a:ea typeface="+mn-ea"/>
          <a:cs typeface="+mn-cs"/>
        </a:defRPr>
      </a:lvl1pPr>
      <a:lvl2pPr marL="377977" algn="l" defTabSz="755955" rtl="0" eaLnBrk="1" latinLnBrk="0" hangingPunct="1">
        <a:defRPr kumimoji="1" sz="1488" kern="1200">
          <a:solidFill>
            <a:schemeClr val="tx1"/>
          </a:solidFill>
          <a:latin typeface="+mn-lt"/>
          <a:ea typeface="+mn-ea"/>
          <a:cs typeface="+mn-cs"/>
        </a:defRPr>
      </a:lvl2pPr>
      <a:lvl3pPr marL="755955" algn="l" defTabSz="755955" rtl="0" eaLnBrk="1" latinLnBrk="0" hangingPunct="1">
        <a:defRPr kumimoji="1" sz="1488" kern="1200">
          <a:solidFill>
            <a:schemeClr val="tx1"/>
          </a:solidFill>
          <a:latin typeface="+mn-lt"/>
          <a:ea typeface="+mn-ea"/>
          <a:cs typeface="+mn-cs"/>
        </a:defRPr>
      </a:lvl3pPr>
      <a:lvl4pPr marL="1133932" algn="l" defTabSz="755955" rtl="0" eaLnBrk="1" latinLnBrk="0" hangingPunct="1">
        <a:defRPr kumimoji="1" sz="1488" kern="1200">
          <a:solidFill>
            <a:schemeClr val="tx1"/>
          </a:solidFill>
          <a:latin typeface="+mn-lt"/>
          <a:ea typeface="+mn-ea"/>
          <a:cs typeface="+mn-cs"/>
        </a:defRPr>
      </a:lvl4pPr>
      <a:lvl5pPr marL="1511912" algn="l" defTabSz="755955" rtl="0" eaLnBrk="1" latinLnBrk="0" hangingPunct="1">
        <a:defRPr kumimoji="1" sz="1488" kern="1200">
          <a:solidFill>
            <a:schemeClr val="tx1"/>
          </a:solidFill>
          <a:latin typeface="+mn-lt"/>
          <a:ea typeface="+mn-ea"/>
          <a:cs typeface="+mn-cs"/>
        </a:defRPr>
      </a:lvl5pPr>
      <a:lvl6pPr marL="1889889" algn="l" defTabSz="755955" rtl="0" eaLnBrk="1" latinLnBrk="0" hangingPunct="1">
        <a:defRPr kumimoji="1" sz="1488" kern="1200">
          <a:solidFill>
            <a:schemeClr val="tx1"/>
          </a:solidFill>
          <a:latin typeface="+mn-lt"/>
          <a:ea typeface="+mn-ea"/>
          <a:cs typeface="+mn-cs"/>
        </a:defRPr>
      </a:lvl6pPr>
      <a:lvl7pPr marL="2267866" algn="l" defTabSz="755955" rtl="0" eaLnBrk="1" latinLnBrk="0" hangingPunct="1">
        <a:defRPr kumimoji="1" sz="1488" kern="1200">
          <a:solidFill>
            <a:schemeClr val="tx1"/>
          </a:solidFill>
          <a:latin typeface="+mn-lt"/>
          <a:ea typeface="+mn-ea"/>
          <a:cs typeface="+mn-cs"/>
        </a:defRPr>
      </a:lvl7pPr>
      <a:lvl8pPr marL="2645843" algn="l" defTabSz="755955" rtl="0" eaLnBrk="1" latinLnBrk="0" hangingPunct="1">
        <a:defRPr kumimoji="1" sz="1488" kern="1200">
          <a:solidFill>
            <a:schemeClr val="tx1"/>
          </a:solidFill>
          <a:latin typeface="+mn-lt"/>
          <a:ea typeface="+mn-ea"/>
          <a:cs typeface="+mn-cs"/>
        </a:defRPr>
      </a:lvl8pPr>
      <a:lvl9pPr marL="3023822" algn="l" defTabSz="755955"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jpe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jpeg"/><Relationship Id="rId11" Type="http://schemas.openxmlformats.org/officeDocument/2006/relationships/image" Target="../media/image10.png"/><Relationship Id="rId5" Type="http://schemas.openxmlformats.org/officeDocument/2006/relationships/image" Target="../media/image4.jpe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図 31"/>
          <p:cNvPicPr>
            <a:picLocks noChangeAspect="1"/>
          </p:cNvPicPr>
          <p:nvPr/>
        </p:nvPicPr>
        <p:blipFill rotWithShape="1">
          <a:blip r:embed="rId2" cstate="print">
            <a:extLst>
              <a:ext uri="{28A0092B-C50C-407E-A947-70E740481C1C}">
                <a14:useLocalDpi xmlns:a14="http://schemas.microsoft.com/office/drawing/2010/main" val="0"/>
              </a:ext>
            </a:extLst>
          </a:blip>
          <a:srcRect l="-2572" t="51232" r="2572" b="1834"/>
          <a:stretch/>
        </p:blipFill>
        <p:spPr>
          <a:xfrm>
            <a:off x="-228599" y="3841082"/>
            <a:ext cx="7801052" cy="6896901"/>
          </a:xfrm>
          <a:prstGeom prst="rect">
            <a:avLst/>
          </a:prstGeom>
        </p:spPr>
      </p:pic>
      <p:pic>
        <p:nvPicPr>
          <p:cNvPr id="4" name="図 3"/>
          <p:cNvPicPr>
            <a:picLocks noChangeAspect="1"/>
          </p:cNvPicPr>
          <p:nvPr/>
        </p:nvPicPr>
        <p:blipFill rotWithShape="1">
          <a:blip r:embed="rId2" cstate="print">
            <a:extLst>
              <a:ext uri="{28A0092B-C50C-407E-A947-70E740481C1C}">
                <a14:useLocalDpi xmlns:a14="http://schemas.microsoft.com/office/drawing/2010/main" val="0"/>
              </a:ext>
            </a:extLst>
          </a:blip>
          <a:srcRect b="62364"/>
          <a:stretch/>
        </p:blipFill>
        <p:spPr>
          <a:xfrm>
            <a:off x="-38100" y="-76200"/>
            <a:ext cx="7610553" cy="3958020"/>
          </a:xfrm>
          <a:prstGeom prst="rect">
            <a:avLst/>
          </a:prstGeom>
        </p:spPr>
      </p:pic>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2429" y="141214"/>
            <a:ext cx="7036096" cy="3720245"/>
          </a:xfrm>
          <a:prstGeom prst="rect">
            <a:avLst/>
          </a:prstGeom>
        </p:spPr>
      </p:pic>
      <p:sp>
        <p:nvSpPr>
          <p:cNvPr id="6" name="円形吹き出し 5"/>
          <p:cNvSpPr/>
          <p:nvPr/>
        </p:nvSpPr>
        <p:spPr>
          <a:xfrm>
            <a:off x="629542" y="307380"/>
            <a:ext cx="1670773" cy="505776"/>
          </a:xfrm>
          <a:prstGeom prst="wedgeEllipseCallout">
            <a:avLst>
              <a:gd name="adj1" fmla="val 30856"/>
              <a:gd name="adj2" fmla="val 6530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905"/>
          </a:p>
        </p:txBody>
      </p:sp>
      <p:pic>
        <p:nvPicPr>
          <p:cNvPr id="7" name="図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14529" y="2712991"/>
            <a:ext cx="469127" cy="474851"/>
          </a:xfrm>
          <a:prstGeom prst="rect">
            <a:avLst/>
          </a:prstGeom>
          <a:effectLst>
            <a:outerShdw blurRad="50800" dist="38100" dir="2700000" algn="tl" rotWithShape="0">
              <a:prstClr val="black">
                <a:alpha val="40000"/>
              </a:prstClr>
            </a:outerShdw>
          </a:effectLst>
        </p:spPr>
      </p:pic>
      <p:pic>
        <p:nvPicPr>
          <p:cNvPr id="11" name="図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14529" y="3253841"/>
            <a:ext cx="497617" cy="503689"/>
          </a:xfrm>
          <a:prstGeom prst="rect">
            <a:avLst/>
          </a:prstGeom>
          <a:effectLst>
            <a:outerShdw blurRad="50800" dist="38100" dir="2700000" algn="tl" rotWithShape="0">
              <a:prstClr val="black">
                <a:alpha val="40000"/>
              </a:prstClr>
            </a:outerShdw>
          </a:effectLst>
        </p:spPr>
      </p:pic>
      <p:sp>
        <p:nvSpPr>
          <p:cNvPr id="13" name="object 2"/>
          <p:cNvSpPr txBox="1"/>
          <p:nvPr/>
        </p:nvSpPr>
        <p:spPr>
          <a:xfrm>
            <a:off x="890327" y="2109320"/>
            <a:ext cx="6087939" cy="539877"/>
          </a:xfrm>
          <a:prstGeom prst="rect">
            <a:avLst/>
          </a:prstGeom>
          <a:noFill/>
        </p:spPr>
        <p:txBody>
          <a:bodyPr vert="horz" wrap="square" lIns="0" tIns="16051" rIns="0" bIns="0" rtlCol="0">
            <a:spAutoFit/>
          </a:bodyPr>
          <a:lstStyle/>
          <a:p>
            <a:pPr marL="12347" algn="ctr">
              <a:spcBef>
                <a:spcPts val="126"/>
              </a:spcBef>
            </a:pPr>
            <a:r>
              <a:rPr sz="3403" b="1" spc="73" dirty="0">
                <a:ln>
                  <a:solidFill>
                    <a:srgbClr val="C00000"/>
                  </a:solidFill>
                </a:ln>
                <a:pattFill prst="lgCheck">
                  <a:fgClr>
                    <a:srgbClr val="F7ED0A"/>
                  </a:fgClr>
                  <a:bgClr>
                    <a:srgbClr val="FFFFFF"/>
                  </a:bgClr>
                </a:patt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cs typeface="小塚ゴシック Pro B"/>
              </a:rPr>
              <a:t>20</a:t>
            </a:r>
            <a:r>
              <a:rPr lang="en-US" altLang="ja-JP" sz="3403" b="1" spc="73" dirty="0">
                <a:ln>
                  <a:solidFill>
                    <a:srgbClr val="C00000"/>
                  </a:solidFill>
                </a:ln>
                <a:pattFill prst="lgCheck">
                  <a:fgClr>
                    <a:srgbClr val="F7ED0A"/>
                  </a:fgClr>
                  <a:bgClr>
                    <a:srgbClr val="FFFFFF"/>
                  </a:bgClr>
                </a:patt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cs typeface="小塚ゴシック Pro B"/>
              </a:rPr>
              <a:t>19</a:t>
            </a:r>
            <a:r>
              <a:rPr sz="3403" b="1" spc="73" dirty="0">
                <a:ln>
                  <a:solidFill>
                    <a:srgbClr val="C00000"/>
                  </a:solidFill>
                </a:ln>
                <a:pattFill prst="lgCheck">
                  <a:fgClr>
                    <a:srgbClr val="F7ED0A"/>
                  </a:fgClr>
                  <a:bgClr>
                    <a:srgbClr val="FFFFFF"/>
                  </a:bgClr>
                </a:patt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cs typeface="小塚ゴシック Pro B"/>
              </a:rPr>
              <a:t>.</a:t>
            </a:r>
            <a:r>
              <a:rPr lang="en-US" altLang="ja-JP" sz="3403" b="1" spc="73" dirty="0">
                <a:ln>
                  <a:solidFill>
                    <a:srgbClr val="C00000"/>
                  </a:solidFill>
                </a:ln>
                <a:pattFill prst="lgCheck">
                  <a:fgClr>
                    <a:srgbClr val="F7ED0A"/>
                  </a:fgClr>
                  <a:bgClr>
                    <a:srgbClr val="FFFFFF"/>
                  </a:bgClr>
                </a:patt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cs typeface="小塚ゴシック Pro B"/>
              </a:rPr>
              <a:t>9.16</a:t>
            </a:r>
            <a:r>
              <a:rPr sz="2917" b="1" spc="110" baseline="6944" dirty="0">
                <a:ln>
                  <a:solidFill>
                    <a:srgbClr val="C00000"/>
                  </a:solidFill>
                </a:ln>
                <a:pattFill prst="lgCheck">
                  <a:fgClr>
                    <a:srgbClr val="F7ED0A"/>
                  </a:fgClr>
                  <a:bgClr>
                    <a:srgbClr val="FFFFFF"/>
                  </a:bgClr>
                </a:patt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cs typeface="小塚ゴシック Pro B"/>
              </a:rPr>
              <a:t>（</a:t>
            </a:r>
            <a:r>
              <a:rPr lang="ja-JP" altLang="en-US" sz="2917" b="1" spc="256" baseline="6944" dirty="0">
                <a:ln>
                  <a:solidFill>
                    <a:srgbClr val="C00000"/>
                  </a:solidFill>
                </a:ln>
                <a:pattFill prst="lgCheck">
                  <a:fgClr>
                    <a:srgbClr val="F7ED0A"/>
                  </a:fgClr>
                  <a:bgClr>
                    <a:srgbClr val="FFFFFF"/>
                  </a:bgClr>
                </a:patt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cs typeface="小塚ゴシック Pro B"/>
              </a:rPr>
              <a:t>月・祝</a:t>
            </a:r>
            <a:r>
              <a:rPr sz="2917" b="1" spc="-583" baseline="7000" dirty="0" smtClean="0">
                <a:ln>
                  <a:solidFill>
                    <a:srgbClr val="C00000"/>
                  </a:solidFill>
                </a:ln>
                <a:pattFill prst="lgCheck">
                  <a:fgClr>
                    <a:srgbClr val="F7ED0A"/>
                  </a:fgClr>
                  <a:bgClr>
                    <a:srgbClr val="FFFFFF"/>
                  </a:bgClr>
                </a:patt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cs typeface="小塚ゴシック Pro B"/>
              </a:rPr>
              <a:t>）</a:t>
            </a:r>
            <a:r>
              <a:rPr sz="3208" b="1" spc="-80" baseline="6944" dirty="0" smtClean="0">
                <a:ln>
                  <a:solidFill>
                    <a:srgbClr val="C00000"/>
                  </a:solidFill>
                </a:ln>
                <a:pattFill prst="lgCheck">
                  <a:fgClr>
                    <a:srgbClr val="F7ED0A"/>
                  </a:fgClr>
                  <a:bgClr>
                    <a:srgbClr val="FFFFFF"/>
                  </a:bgClr>
                </a:patt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cs typeface="小塚ゴシック Pro B"/>
              </a:rPr>
              <a:t>1</a:t>
            </a:r>
            <a:r>
              <a:rPr lang="en-US" altLang="ja-JP" sz="3208" b="1" spc="-80" baseline="6944" dirty="0">
                <a:ln>
                  <a:solidFill>
                    <a:srgbClr val="C00000"/>
                  </a:solidFill>
                </a:ln>
                <a:pattFill prst="lgCheck">
                  <a:fgClr>
                    <a:srgbClr val="F7ED0A"/>
                  </a:fgClr>
                  <a:bgClr>
                    <a:srgbClr val="FFFFFF"/>
                  </a:bgClr>
                </a:patt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cs typeface="小塚ゴシック Pro B"/>
              </a:rPr>
              <a:t>3</a:t>
            </a:r>
            <a:r>
              <a:rPr lang="ja-JP" altLang="en-US" sz="3208" b="1" spc="-80" baseline="6944" dirty="0">
                <a:ln>
                  <a:solidFill>
                    <a:srgbClr val="C00000"/>
                  </a:solidFill>
                </a:ln>
                <a:pattFill prst="lgCheck">
                  <a:fgClr>
                    <a:srgbClr val="F7ED0A"/>
                  </a:fgClr>
                  <a:bgClr>
                    <a:srgbClr val="FFFFFF"/>
                  </a:bgClr>
                </a:patt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cs typeface="小塚ゴシック Pro B"/>
              </a:rPr>
              <a:t>：</a:t>
            </a:r>
            <a:r>
              <a:rPr lang="en-US" altLang="ja-JP" sz="3208" b="1" spc="-80" baseline="6944" dirty="0">
                <a:ln>
                  <a:solidFill>
                    <a:srgbClr val="C00000"/>
                  </a:solidFill>
                </a:ln>
                <a:pattFill prst="lgCheck">
                  <a:fgClr>
                    <a:srgbClr val="F7ED0A"/>
                  </a:fgClr>
                  <a:bgClr>
                    <a:srgbClr val="FFFFFF"/>
                  </a:bgClr>
                </a:patt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cs typeface="小塚ゴシック Pro B"/>
              </a:rPr>
              <a:t>00</a:t>
            </a:r>
            <a:r>
              <a:rPr lang="ja-JP" altLang="en-US" sz="3208" b="1" spc="-80" baseline="6944" dirty="0">
                <a:ln>
                  <a:solidFill>
                    <a:srgbClr val="C00000"/>
                  </a:solidFill>
                </a:ln>
                <a:pattFill prst="lgCheck">
                  <a:fgClr>
                    <a:srgbClr val="F7ED0A"/>
                  </a:fgClr>
                  <a:bgClr>
                    <a:srgbClr val="FFFFFF"/>
                  </a:bgClr>
                </a:patt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cs typeface="小塚ゴシック Pro B"/>
              </a:rPr>
              <a:t>～</a:t>
            </a:r>
            <a:r>
              <a:rPr lang="en-US" altLang="ja-JP" sz="3208" b="1" spc="-80" baseline="6944" dirty="0">
                <a:ln>
                  <a:solidFill>
                    <a:srgbClr val="C00000"/>
                  </a:solidFill>
                </a:ln>
                <a:pattFill prst="lgCheck">
                  <a:fgClr>
                    <a:srgbClr val="F7ED0A"/>
                  </a:fgClr>
                  <a:bgClr>
                    <a:srgbClr val="FFFFFF"/>
                  </a:bgClr>
                </a:patt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cs typeface="小塚ゴシック Pro B"/>
              </a:rPr>
              <a:t>16</a:t>
            </a:r>
            <a:r>
              <a:rPr lang="ja-JP" altLang="en-US" sz="3208" b="1" spc="-80" baseline="6944" dirty="0">
                <a:ln>
                  <a:solidFill>
                    <a:srgbClr val="C00000"/>
                  </a:solidFill>
                </a:ln>
                <a:pattFill prst="lgCheck">
                  <a:fgClr>
                    <a:srgbClr val="F7ED0A"/>
                  </a:fgClr>
                  <a:bgClr>
                    <a:srgbClr val="FFFFFF"/>
                  </a:bgClr>
                </a:patt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cs typeface="小塚ゴシック Pro B"/>
              </a:rPr>
              <a:t>：</a:t>
            </a:r>
            <a:r>
              <a:rPr lang="en-US" altLang="ja-JP" sz="3208" b="1" spc="-80" baseline="6944" dirty="0">
                <a:ln>
                  <a:solidFill>
                    <a:srgbClr val="C00000"/>
                  </a:solidFill>
                </a:ln>
                <a:pattFill prst="lgCheck">
                  <a:fgClr>
                    <a:srgbClr val="F7ED0A"/>
                  </a:fgClr>
                  <a:bgClr>
                    <a:srgbClr val="FFFFFF"/>
                  </a:bgClr>
                </a:patt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cs typeface="小塚ゴシック Pro B"/>
              </a:rPr>
              <a:t>00</a:t>
            </a:r>
            <a:endParaRPr sz="3208" b="1" baseline="6944" dirty="0">
              <a:ln>
                <a:solidFill>
                  <a:srgbClr val="C00000"/>
                </a:solidFill>
              </a:ln>
              <a:pattFill prst="lgCheck">
                <a:fgClr>
                  <a:srgbClr val="F7ED0A"/>
                </a:fgClr>
                <a:bgClr>
                  <a:srgbClr val="FFFFFF"/>
                </a:bgClr>
              </a:patt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cs typeface="小塚ゴシック Pro B"/>
            </a:endParaRPr>
          </a:p>
        </p:txBody>
      </p:sp>
      <p:sp>
        <p:nvSpPr>
          <p:cNvPr id="16" name="object 3"/>
          <p:cNvSpPr txBox="1"/>
          <p:nvPr/>
        </p:nvSpPr>
        <p:spPr>
          <a:xfrm>
            <a:off x="1799686" y="2742059"/>
            <a:ext cx="5300098" cy="386163"/>
          </a:xfrm>
          <a:prstGeom prst="rect">
            <a:avLst/>
          </a:prstGeom>
        </p:spPr>
        <p:txBody>
          <a:bodyPr vert="horz" wrap="square" lIns="0" tIns="16668" rIns="0" bIns="0" rtlCol="0">
            <a:spAutoFit/>
          </a:bodyPr>
          <a:lstStyle/>
          <a:p>
            <a:pPr marL="12347">
              <a:spcBef>
                <a:spcPts val="132"/>
              </a:spcBef>
            </a:pPr>
            <a:r>
              <a:rPr lang="ja-JP" altLang="en-US" sz="2400" b="1" spc="73" dirty="0" smtClean="0">
                <a:ln>
                  <a:solidFill>
                    <a:schemeClr val="accent2">
                      <a:lumMod val="50000"/>
                    </a:schemeClr>
                  </a:solidFill>
                </a:ln>
                <a:solidFill>
                  <a:schemeClr val="accent2">
                    <a:lumMod val="75000"/>
                  </a:schemeClr>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cs typeface="小塚ゴシック Pro B"/>
              </a:rPr>
              <a:t>四日市市文化会館</a:t>
            </a:r>
            <a:r>
              <a:rPr lang="ja-JP" altLang="en-US" sz="2400" b="1" spc="73" dirty="0">
                <a:ln>
                  <a:solidFill>
                    <a:schemeClr val="accent2">
                      <a:lumMod val="50000"/>
                    </a:schemeClr>
                  </a:solidFill>
                </a:ln>
                <a:solidFill>
                  <a:schemeClr val="accent2">
                    <a:lumMod val="75000"/>
                  </a:schemeClr>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cs typeface="小塚ゴシック Pro B"/>
              </a:rPr>
              <a:t> </a:t>
            </a:r>
            <a:r>
              <a:rPr lang="ja-JP" altLang="en-US" sz="1600" b="1" spc="73" dirty="0" smtClean="0">
                <a:ln>
                  <a:solidFill>
                    <a:schemeClr val="accent2">
                      <a:lumMod val="50000"/>
                    </a:schemeClr>
                  </a:solidFill>
                </a:ln>
                <a:solidFill>
                  <a:schemeClr val="accent2">
                    <a:lumMod val="75000"/>
                  </a:schemeClr>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cs typeface="小塚ゴシック Pro B"/>
              </a:rPr>
              <a:t>展示棟　第一展示室</a:t>
            </a:r>
            <a:endParaRPr lang="en-US" altLang="ja-JP" sz="1600" b="1" spc="122" dirty="0">
              <a:ln>
                <a:solidFill>
                  <a:schemeClr val="accent2">
                    <a:lumMod val="50000"/>
                  </a:schemeClr>
                </a:solidFill>
              </a:ln>
              <a:solidFill>
                <a:schemeClr val="accent2">
                  <a:lumMod val="75000"/>
                </a:schemeClr>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cs typeface="小塚ゴシック Pro B"/>
            </a:endParaRPr>
          </a:p>
        </p:txBody>
      </p:sp>
      <p:sp>
        <p:nvSpPr>
          <p:cNvPr id="17" name="object 4"/>
          <p:cNvSpPr txBox="1"/>
          <p:nvPr/>
        </p:nvSpPr>
        <p:spPr>
          <a:xfrm>
            <a:off x="1367973" y="9529864"/>
            <a:ext cx="5114394" cy="547344"/>
          </a:xfrm>
          <a:prstGeom prst="rect">
            <a:avLst/>
          </a:prstGeom>
        </p:spPr>
        <p:txBody>
          <a:bodyPr vert="horz" wrap="square" lIns="0" tIns="11114" rIns="0" bIns="0" rtlCol="0">
            <a:spAutoFit/>
          </a:bodyPr>
          <a:lstStyle/>
          <a:p>
            <a:pPr algn="ctr">
              <a:spcBef>
                <a:spcPts val="87"/>
              </a:spcBef>
            </a:pPr>
            <a:r>
              <a:rPr lang="ja-JP" altLang="en-US" sz="1556" b="1" spc="110" baseline="3267" dirty="0">
                <a:solidFill>
                  <a:srgbClr val="FFFFFF"/>
                </a:solidFill>
                <a:latin typeface="ＫＦひま字" panose="02000600000000000000" pitchFamily="50" charset="-128"/>
                <a:ea typeface="ＫＦひま字" panose="02000600000000000000" pitchFamily="50" charset="-128"/>
                <a:cs typeface="小塚ゴシック Pro M"/>
              </a:rPr>
              <a:t>企画・運営</a:t>
            </a:r>
            <a:r>
              <a:rPr sz="1556" b="1" spc="110" baseline="3267" dirty="0">
                <a:solidFill>
                  <a:srgbClr val="FFFFFF"/>
                </a:solidFill>
                <a:latin typeface="ＫＦひま字" panose="02000600000000000000" pitchFamily="50" charset="-128"/>
                <a:ea typeface="ＫＦひま字" panose="02000600000000000000" pitchFamily="50" charset="-128"/>
                <a:cs typeface="小塚ゴシック Pro M"/>
              </a:rPr>
              <a:t>／</a:t>
            </a:r>
            <a:r>
              <a:rPr lang="ja-JP" altLang="en-US" sz="1556" b="1" spc="110" baseline="3267" dirty="0">
                <a:solidFill>
                  <a:srgbClr val="FFFFFF"/>
                </a:solidFill>
                <a:latin typeface="ＫＦひま字" panose="02000600000000000000" pitchFamily="50" charset="-128"/>
                <a:ea typeface="ＫＦひま字" panose="02000600000000000000" pitchFamily="50" charset="-128"/>
                <a:cs typeface="小塚ゴシック Pro M"/>
              </a:rPr>
              <a:t>ボランティアのつどい実行委員会</a:t>
            </a:r>
            <a:endParaRPr lang="en-US" altLang="ja-JP" sz="1556" b="1" spc="110" baseline="3267" dirty="0">
              <a:solidFill>
                <a:srgbClr val="FFFFFF"/>
              </a:solidFill>
              <a:latin typeface="ＫＦひま字" panose="02000600000000000000" pitchFamily="50" charset="-128"/>
              <a:ea typeface="ＫＦひま字" panose="02000600000000000000" pitchFamily="50" charset="-128"/>
              <a:cs typeface="小塚ゴシック Pro M"/>
            </a:endParaRPr>
          </a:p>
          <a:p>
            <a:pPr algn="ctr">
              <a:spcBef>
                <a:spcPts val="87"/>
              </a:spcBef>
            </a:pPr>
            <a:r>
              <a:rPr lang="ja-JP" altLang="en-US" sz="1556" spc="110" baseline="3267" dirty="0" smtClean="0">
                <a:solidFill>
                  <a:srgbClr val="FFFFFF"/>
                </a:solidFill>
                <a:latin typeface="ＫＦひま字" panose="02000600000000000000" pitchFamily="50" charset="-128"/>
                <a:ea typeface="ＫＦひま字" panose="02000600000000000000" pitchFamily="50" charset="-128"/>
                <a:cs typeface="小塚ゴシック Pro B"/>
              </a:rPr>
              <a:t>問合せ</a:t>
            </a:r>
            <a:r>
              <a:rPr lang="ja-JP" altLang="en-US" sz="1556" spc="110" baseline="3267" dirty="0">
                <a:solidFill>
                  <a:srgbClr val="FFFFFF"/>
                </a:solidFill>
                <a:latin typeface="ＫＦひま字" panose="02000600000000000000" pitchFamily="50" charset="-128"/>
                <a:ea typeface="ＫＦひま字" panose="02000600000000000000" pitchFamily="50" charset="-128"/>
                <a:cs typeface="小塚ゴシック Pro B"/>
              </a:rPr>
              <a:t>　四日市市社会福祉協議会　四日市市ボランティアセンター</a:t>
            </a:r>
            <a:endParaRPr lang="en-US" sz="1068" spc="-14" dirty="0">
              <a:solidFill>
                <a:srgbClr val="FFFFFF"/>
              </a:solidFill>
              <a:latin typeface="ＫＦひま字" panose="02000600000000000000" pitchFamily="50" charset="-128"/>
              <a:ea typeface="ＫＦひま字" panose="02000600000000000000" pitchFamily="50" charset="-128"/>
              <a:cs typeface="小塚ゴシック Pro B"/>
            </a:endParaRPr>
          </a:p>
          <a:p>
            <a:pPr algn="ctr">
              <a:spcBef>
                <a:spcPts val="87"/>
              </a:spcBef>
            </a:pPr>
            <a:endParaRPr sz="729" dirty="0">
              <a:latin typeface="ＫＦひま字" panose="02000600000000000000" pitchFamily="50" charset="-128"/>
              <a:ea typeface="ＫＦひま字" panose="02000600000000000000" pitchFamily="50" charset="-128"/>
              <a:cs typeface="小塚ゴシック Pro R"/>
            </a:endParaRPr>
          </a:p>
        </p:txBody>
      </p:sp>
      <p:sp>
        <p:nvSpPr>
          <p:cNvPr id="19" name="object 9"/>
          <p:cNvSpPr txBox="1"/>
          <p:nvPr/>
        </p:nvSpPr>
        <p:spPr>
          <a:xfrm>
            <a:off x="3159275" y="3317548"/>
            <a:ext cx="1078024" cy="386788"/>
          </a:xfrm>
          <a:prstGeom prst="rect">
            <a:avLst/>
          </a:prstGeom>
        </p:spPr>
        <p:txBody>
          <a:bodyPr vert="horz" wrap="square" lIns="0" tIns="17287" rIns="0" bIns="0" rtlCol="0">
            <a:spAutoFit/>
          </a:bodyPr>
          <a:lstStyle/>
          <a:p>
            <a:pPr marL="12347">
              <a:spcBef>
                <a:spcPts val="136"/>
              </a:spcBef>
            </a:pPr>
            <a:r>
              <a:rPr lang="ja-JP" altLang="en-US" sz="2400" b="1" spc="73" dirty="0" smtClean="0">
                <a:ln>
                  <a:solidFill>
                    <a:schemeClr val="accent2">
                      <a:lumMod val="50000"/>
                    </a:schemeClr>
                  </a:solidFill>
                </a:ln>
                <a:solidFill>
                  <a:schemeClr val="accent2">
                    <a:lumMod val="75000"/>
                  </a:schemeClr>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cs typeface="小塚ゴシック Pro B"/>
              </a:rPr>
              <a:t>無　料</a:t>
            </a:r>
            <a:endParaRPr sz="2000" dirty="0">
              <a:ln>
                <a:solidFill>
                  <a:schemeClr val="accent2">
                    <a:lumMod val="50000"/>
                  </a:schemeClr>
                </a:solidFill>
              </a:ln>
              <a:solidFill>
                <a:schemeClr val="accent2">
                  <a:lumMod val="75000"/>
                </a:schemeClr>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cs typeface="小塚ゴシック Pro M"/>
            </a:endParaRPr>
          </a:p>
        </p:txBody>
      </p:sp>
      <p:sp>
        <p:nvSpPr>
          <p:cNvPr id="22" name="object 4"/>
          <p:cNvSpPr txBox="1"/>
          <p:nvPr/>
        </p:nvSpPr>
        <p:spPr>
          <a:xfrm>
            <a:off x="1367974" y="9879565"/>
            <a:ext cx="4758390" cy="459943"/>
          </a:xfrm>
          <a:prstGeom prst="rect">
            <a:avLst/>
          </a:prstGeom>
        </p:spPr>
        <p:txBody>
          <a:bodyPr vert="horz" wrap="square" lIns="0" tIns="11114" rIns="0" bIns="0" rtlCol="0">
            <a:spAutoFit/>
          </a:bodyPr>
          <a:lstStyle/>
          <a:p>
            <a:pPr marR="25931" algn="ctr">
              <a:spcBef>
                <a:spcPts val="4"/>
              </a:spcBef>
            </a:pPr>
            <a:r>
              <a:rPr sz="1167" b="1" baseline="6944" dirty="0">
                <a:solidFill>
                  <a:srgbClr val="FFFFFF"/>
                </a:solidFill>
                <a:latin typeface="ＫＦひま字" panose="02000600000000000000" pitchFamily="50" charset="-128"/>
                <a:ea typeface="ＫＦひま字" panose="02000600000000000000" pitchFamily="50" charset="-128"/>
                <a:cs typeface="Arial"/>
              </a:rPr>
              <a:t>Tel.</a:t>
            </a:r>
            <a:r>
              <a:rPr sz="1556" b="1" dirty="0">
                <a:solidFill>
                  <a:srgbClr val="FFFFFF"/>
                </a:solidFill>
                <a:latin typeface="ＫＦひま字" panose="02000600000000000000" pitchFamily="50" charset="-128"/>
                <a:ea typeface="ＫＦひま字" panose="02000600000000000000" pitchFamily="50" charset="-128"/>
                <a:cs typeface="Arial"/>
              </a:rPr>
              <a:t>0</a:t>
            </a:r>
            <a:r>
              <a:rPr lang="en-US" altLang="ja-JP" sz="1556" b="1" dirty="0">
                <a:solidFill>
                  <a:srgbClr val="FFFFFF"/>
                </a:solidFill>
                <a:latin typeface="ＫＦひま字" panose="02000600000000000000" pitchFamily="50" charset="-128"/>
                <a:ea typeface="ＫＦひま字" panose="02000600000000000000" pitchFamily="50" charset="-128"/>
                <a:cs typeface="Arial"/>
              </a:rPr>
              <a:t>59</a:t>
            </a:r>
            <a:r>
              <a:rPr sz="1556" b="1" dirty="0">
                <a:solidFill>
                  <a:srgbClr val="FFFFFF"/>
                </a:solidFill>
                <a:latin typeface="ＫＦひま字" panose="02000600000000000000" pitchFamily="50" charset="-128"/>
                <a:ea typeface="ＫＦひま字" panose="02000600000000000000" pitchFamily="50" charset="-128"/>
                <a:cs typeface="Arial"/>
              </a:rPr>
              <a:t>-</a:t>
            </a:r>
            <a:r>
              <a:rPr lang="en-US" altLang="ja-JP" sz="1556" b="1" dirty="0">
                <a:solidFill>
                  <a:srgbClr val="FFFFFF"/>
                </a:solidFill>
                <a:latin typeface="ＫＦひま字" panose="02000600000000000000" pitchFamily="50" charset="-128"/>
                <a:ea typeface="ＫＦひま字" panose="02000600000000000000" pitchFamily="50" charset="-128"/>
                <a:cs typeface="Arial"/>
              </a:rPr>
              <a:t>354</a:t>
            </a:r>
            <a:r>
              <a:rPr sz="1556" b="1" dirty="0">
                <a:solidFill>
                  <a:srgbClr val="FFFFFF"/>
                </a:solidFill>
                <a:latin typeface="ＫＦひま字" panose="02000600000000000000" pitchFamily="50" charset="-128"/>
                <a:ea typeface="ＫＦひま字" panose="02000600000000000000" pitchFamily="50" charset="-128"/>
                <a:cs typeface="Arial"/>
              </a:rPr>
              <a:t>-</a:t>
            </a:r>
            <a:r>
              <a:rPr lang="en-US" altLang="ja-JP" sz="1556" b="1" dirty="0">
                <a:solidFill>
                  <a:srgbClr val="FFFFFF"/>
                </a:solidFill>
                <a:latin typeface="ＫＦひま字" panose="02000600000000000000" pitchFamily="50" charset="-128"/>
                <a:ea typeface="ＫＦひま字" panose="02000600000000000000" pitchFamily="50" charset="-128"/>
                <a:cs typeface="Arial"/>
              </a:rPr>
              <a:t>8144</a:t>
            </a:r>
            <a:r>
              <a:rPr lang="ja-JP" altLang="en-US" sz="2186" b="1" dirty="0">
                <a:solidFill>
                  <a:srgbClr val="FFFFFF"/>
                </a:solidFill>
                <a:latin typeface="ＫＦひま字" panose="02000600000000000000" pitchFamily="50" charset="-128"/>
                <a:ea typeface="ＫＦひま字" panose="02000600000000000000" pitchFamily="50" charset="-128"/>
                <a:cs typeface="Arial"/>
              </a:rPr>
              <a:t>　</a:t>
            </a:r>
            <a:r>
              <a:rPr lang="en-US" altLang="ja-JP" sz="1167" b="1" baseline="6944" dirty="0">
                <a:solidFill>
                  <a:srgbClr val="FFFFFF"/>
                </a:solidFill>
                <a:latin typeface="ＫＦひま字" panose="02000600000000000000" pitchFamily="50" charset="-128"/>
                <a:ea typeface="ＫＦひま字" panose="02000600000000000000" pitchFamily="50" charset="-128"/>
                <a:cs typeface="Arial"/>
              </a:rPr>
              <a:t>Fax.</a:t>
            </a:r>
            <a:r>
              <a:rPr lang="en-US" altLang="ja-JP" sz="1556" b="1" dirty="0">
                <a:solidFill>
                  <a:srgbClr val="FFFFFF"/>
                </a:solidFill>
                <a:latin typeface="ＫＦひま字" panose="02000600000000000000" pitchFamily="50" charset="-128"/>
                <a:ea typeface="ＫＦひま字" panose="02000600000000000000" pitchFamily="50" charset="-128"/>
                <a:cs typeface="Arial"/>
              </a:rPr>
              <a:t>059-354-6486</a:t>
            </a:r>
            <a:endParaRPr lang="en-US" altLang="ja-JP" sz="1556" dirty="0">
              <a:latin typeface="ＫＦひま字" panose="02000600000000000000" pitchFamily="50" charset="-128"/>
              <a:ea typeface="ＫＦひま字" panose="02000600000000000000" pitchFamily="50" charset="-128"/>
              <a:cs typeface="小塚ゴシック Pro R"/>
            </a:endParaRPr>
          </a:p>
          <a:p>
            <a:pPr marR="25931" algn="ctr">
              <a:spcBef>
                <a:spcPts val="4"/>
              </a:spcBef>
            </a:pPr>
            <a:endParaRPr sz="729" dirty="0">
              <a:latin typeface="ＫＦひま字" panose="02000600000000000000" pitchFamily="50" charset="-128"/>
              <a:ea typeface="ＫＦひま字" panose="02000600000000000000" pitchFamily="50" charset="-128"/>
              <a:cs typeface="小塚ゴシック Pro R"/>
            </a:endParaRPr>
          </a:p>
        </p:txBody>
      </p:sp>
      <p:sp>
        <p:nvSpPr>
          <p:cNvPr id="23" name="object 4"/>
          <p:cNvSpPr txBox="1"/>
          <p:nvPr/>
        </p:nvSpPr>
        <p:spPr>
          <a:xfrm>
            <a:off x="2093315" y="10209204"/>
            <a:ext cx="3500041" cy="190761"/>
          </a:xfrm>
          <a:prstGeom prst="rect">
            <a:avLst/>
          </a:prstGeom>
        </p:spPr>
        <p:txBody>
          <a:bodyPr vert="horz" wrap="square" lIns="0" tIns="11114" rIns="0" bIns="0" rtlCol="0">
            <a:spAutoFit/>
          </a:bodyPr>
          <a:lstStyle/>
          <a:p>
            <a:pPr marL="6791" algn="ctr">
              <a:spcBef>
                <a:spcPts val="50"/>
              </a:spcBef>
            </a:pPr>
            <a:r>
              <a:rPr lang="en-US" altLang="ja-JP" sz="1167" b="1" spc="50" dirty="0">
                <a:solidFill>
                  <a:srgbClr val="FFFFFF"/>
                </a:solidFill>
                <a:latin typeface="ＫＦひま字" panose="02000600000000000000" pitchFamily="50" charset="-128"/>
                <a:ea typeface="ＫＦひま字" panose="02000600000000000000" pitchFamily="50" charset="-128"/>
                <a:cs typeface="小塚ゴシック Pro R"/>
              </a:rPr>
              <a:t>E-mail</a:t>
            </a:r>
            <a:r>
              <a:rPr lang="ja-JP" altLang="en-US" sz="1167" b="1" spc="50" dirty="0">
                <a:solidFill>
                  <a:srgbClr val="FFFFFF"/>
                </a:solidFill>
                <a:latin typeface="ＫＦひま字" panose="02000600000000000000" pitchFamily="50" charset="-128"/>
                <a:ea typeface="ＫＦひま字" panose="02000600000000000000" pitchFamily="50" charset="-128"/>
                <a:cs typeface="小塚ゴシック Pro R"/>
              </a:rPr>
              <a:t>：</a:t>
            </a:r>
            <a:r>
              <a:rPr lang="en-US" altLang="ja-JP" sz="1167" b="1" spc="50" dirty="0" smtClean="0">
                <a:solidFill>
                  <a:srgbClr val="FFFFFF"/>
                </a:solidFill>
                <a:latin typeface="ＫＦひま字" panose="02000600000000000000" pitchFamily="50" charset="-128"/>
                <a:ea typeface="ＫＦひま字" panose="02000600000000000000" pitchFamily="50" charset="-128"/>
                <a:cs typeface="小塚ゴシック Pro R"/>
              </a:rPr>
              <a:t>y-vc@m3.cty-net.ne.jp</a:t>
            </a:r>
            <a:endParaRPr sz="729" dirty="0">
              <a:latin typeface="ＫＦひま字" panose="02000600000000000000" pitchFamily="50" charset="-128"/>
              <a:ea typeface="ＫＦひま字" panose="02000600000000000000" pitchFamily="50" charset="-128"/>
              <a:cs typeface="小塚ゴシック Pro R"/>
            </a:endParaRPr>
          </a:p>
        </p:txBody>
      </p:sp>
      <p:sp>
        <p:nvSpPr>
          <p:cNvPr id="26" name="object 6"/>
          <p:cNvSpPr txBox="1"/>
          <p:nvPr/>
        </p:nvSpPr>
        <p:spPr>
          <a:xfrm>
            <a:off x="1267685" y="2836093"/>
            <a:ext cx="489363" cy="199628"/>
          </a:xfrm>
          <a:prstGeom prst="rect">
            <a:avLst/>
          </a:prstGeom>
        </p:spPr>
        <p:txBody>
          <a:bodyPr vert="horz" wrap="square" lIns="0" tIns="14817" rIns="0" bIns="0" rtlCol="0">
            <a:spAutoFit/>
          </a:bodyPr>
          <a:lstStyle/>
          <a:p>
            <a:pPr marL="12347">
              <a:spcBef>
                <a:spcPts val="117"/>
              </a:spcBef>
            </a:pPr>
            <a:r>
              <a:rPr sz="1200" spc="111" dirty="0">
                <a:solidFill>
                  <a:srgbClr val="F15757"/>
                </a:solidFill>
                <a:latin typeface="ＫＦひま字" panose="02000600000000000000" pitchFamily="50" charset="-128"/>
                <a:ea typeface="ＫＦひま字" panose="02000600000000000000" pitchFamily="50" charset="-128"/>
                <a:cs typeface="小塚ゴシック Pro M"/>
              </a:rPr>
              <a:t>場</a:t>
            </a:r>
            <a:r>
              <a:rPr sz="1200" spc="14" dirty="0">
                <a:solidFill>
                  <a:srgbClr val="F15757"/>
                </a:solidFill>
                <a:latin typeface="ＫＦひま字" panose="02000600000000000000" pitchFamily="50" charset="-128"/>
                <a:ea typeface="ＫＦひま字" panose="02000600000000000000" pitchFamily="50" charset="-128"/>
                <a:cs typeface="小塚ゴシック Pro M"/>
              </a:rPr>
              <a:t>所</a:t>
            </a:r>
            <a:endParaRPr sz="1200" dirty="0">
              <a:latin typeface="ＫＦひま字" panose="02000600000000000000" pitchFamily="50" charset="-128"/>
              <a:ea typeface="ＫＦひま字" panose="02000600000000000000" pitchFamily="50" charset="-128"/>
              <a:cs typeface="小塚ゴシック Pro M"/>
            </a:endParaRPr>
          </a:p>
        </p:txBody>
      </p:sp>
      <p:sp>
        <p:nvSpPr>
          <p:cNvPr id="28" name="object 8"/>
          <p:cNvSpPr txBox="1"/>
          <p:nvPr/>
        </p:nvSpPr>
        <p:spPr>
          <a:xfrm>
            <a:off x="1305935" y="3390571"/>
            <a:ext cx="571556" cy="199628"/>
          </a:xfrm>
          <a:prstGeom prst="rect">
            <a:avLst/>
          </a:prstGeom>
        </p:spPr>
        <p:txBody>
          <a:bodyPr vert="horz" wrap="square" lIns="0" tIns="14817" rIns="0" bIns="0" rtlCol="0">
            <a:spAutoFit/>
          </a:bodyPr>
          <a:lstStyle/>
          <a:p>
            <a:pPr marL="12347">
              <a:spcBef>
                <a:spcPts val="117"/>
              </a:spcBef>
            </a:pPr>
            <a:r>
              <a:rPr sz="1200" spc="83" dirty="0">
                <a:solidFill>
                  <a:srgbClr val="F15757"/>
                </a:solidFill>
                <a:latin typeface="ＫＦひま字" panose="02000600000000000000" pitchFamily="50" charset="-128"/>
                <a:ea typeface="ＫＦひま字" panose="02000600000000000000" pitchFamily="50" charset="-128"/>
                <a:cs typeface="小塚ゴシック Pro M"/>
              </a:rPr>
              <a:t>料金</a:t>
            </a:r>
            <a:endParaRPr sz="1200" dirty="0">
              <a:latin typeface="ＫＦひま字" panose="02000600000000000000" pitchFamily="50" charset="-128"/>
              <a:ea typeface="ＫＦひま字" panose="02000600000000000000" pitchFamily="50" charset="-128"/>
              <a:cs typeface="小塚ゴシック Pro M"/>
            </a:endParaRPr>
          </a:p>
        </p:txBody>
      </p:sp>
      <p:sp>
        <p:nvSpPr>
          <p:cNvPr id="30" name="正方形/長方形 29"/>
          <p:cNvSpPr/>
          <p:nvPr/>
        </p:nvSpPr>
        <p:spPr>
          <a:xfrm>
            <a:off x="299999" y="4264814"/>
            <a:ext cx="5818404" cy="889989"/>
          </a:xfrm>
          <a:prstGeom prst="rect">
            <a:avLst/>
          </a:prstGeom>
          <a:noFill/>
        </p:spPr>
        <p:txBody>
          <a:bodyPr wrap="square" lIns="88901" tIns="44451" rIns="88901" bIns="44451">
            <a:spAutoFit/>
          </a:bodyPr>
          <a:lstStyle/>
          <a:p>
            <a:r>
              <a:rPr lang="ja-JP" altLang="en-US" sz="1600" b="1" dirty="0">
                <a:ln w="12700">
                  <a:solidFill>
                    <a:srgbClr val="C00000"/>
                  </a:solidFill>
                  <a:prstDash val="solid"/>
                </a:ln>
                <a:solidFill>
                  <a:srgbClr val="F7ED0A"/>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rPr>
              <a:t>新崎</a:t>
            </a:r>
            <a:r>
              <a:rPr lang="ja-JP" altLang="en-US" sz="1600" b="1" dirty="0" smtClean="0">
                <a:ln w="12700">
                  <a:solidFill>
                    <a:srgbClr val="C00000"/>
                  </a:solidFill>
                  <a:prstDash val="solid"/>
                </a:ln>
                <a:solidFill>
                  <a:srgbClr val="F7ED0A"/>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rPr>
              <a:t>ゼミ</a:t>
            </a:r>
            <a:endParaRPr lang="en-US" altLang="ja-JP" sz="1600" b="1" dirty="0">
              <a:ln>
                <a:solidFill>
                  <a:srgbClr val="C00000"/>
                </a:solidFill>
              </a:ln>
              <a:solidFill>
                <a:srgbClr val="F7ED0A"/>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endParaRPr>
          </a:p>
          <a:p>
            <a:r>
              <a:rPr lang="en-US" altLang="ja-JP" sz="1800" b="1" dirty="0" smtClean="0">
                <a:ln w="12700">
                  <a:solidFill>
                    <a:srgbClr val="C00000"/>
                  </a:solidFill>
                  <a:prstDash val="solid"/>
                </a:ln>
                <a:solidFill>
                  <a:srgbClr val="F7ED0A"/>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rPr>
              <a:t>『</a:t>
            </a:r>
            <a:r>
              <a:rPr lang="ja-JP" altLang="en-US" sz="1800" b="1" dirty="0" smtClean="0">
                <a:ln w="12700">
                  <a:solidFill>
                    <a:srgbClr val="C00000"/>
                  </a:solidFill>
                  <a:prstDash val="solid"/>
                </a:ln>
                <a:solidFill>
                  <a:srgbClr val="F7ED0A"/>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rPr>
              <a:t>ボランティア</a:t>
            </a:r>
            <a:r>
              <a:rPr lang="ja-JP" altLang="en-US" sz="1800" b="1" dirty="0" smtClean="0">
                <a:ln w="12700">
                  <a:solidFill>
                    <a:srgbClr val="C00000"/>
                  </a:solidFill>
                  <a:prstDash val="solid"/>
                </a:ln>
                <a:solidFill>
                  <a:srgbClr val="F7ED0A"/>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rPr>
              <a:t>に定年はない！</a:t>
            </a:r>
            <a:endParaRPr lang="en-US" altLang="ja-JP" sz="1800" b="1" dirty="0">
              <a:ln w="12700">
                <a:solidFill>
                  <a:srgbClr val="C00000"/>
                </a:solidFill>
                <a:prstDash val="solid"/>
              </a:ln>
              <a:solidFill>
                <a:srgbClr val="F7ED0A"/>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endParaRPr>
          </a:p>
          <a:p>
            <a:r>
              <a:rPr lang="ja-JP" altLang="en-US" sz="1800" b="1" dirty="0">
                <a:ln w="12700">
                  <a:solidFill>
                    <a:srgbClr val="C00000"/>
                  </a:solidFill>
                  <a:prstDash val="solid"/>
                </a:ln>
                <a:solidFill>
                  <a:srgbClr val="F7ED0A"/>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rPr>
              <a:t>　　　　　</a:t>
            </a:r>
            <a:r>
              <a:rPr lang="ja-JP" altLang="en-US" sz="1800" b="1" dirty="0" smtClean="0">
                <a:ln w="12700">
                  <a:solidFill>
                    <a:srgbClr val="C00000"/>
                  </a:solidFill>
                  <a:prstDash val="solid"/>
                </a:ln>
                <a:solidFill>
                  <a:srgbClr val="F7ED0A"/>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rPr>
              <a:t>　　　　アクティブシニアのすすめ</a:t>
            </a:r>
            <a:r>
              <a:rPr lang="en-US" altLang="ja-JP" sz="1800" b="1" dirty="0" smtClean="0">
                <a:ln w="12700">
                  <a:solidFill>
                    <a:srgbClr val="C00000"/>
                  </a:solidFill>
                  <a:prstDash val="solid"/>
                </a:ln>
                <a:solidFill>
                  <a:srgbClr val="F7ED0A"/>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rPr>
              <a:t>』</a:t>
            </a:r>
            <a:endParaRPr lang="ja-JP" altLang="en-US" sz="1800" b="1" dirty="0">
              <a:ln w="12700">
                <a:solidFill>
                  <a:srgbClr val="C00000"/>
                </a:solidFill>
                <a:prstDash val="solid"/>
              </a:ln>
              <a:solidFill>
                <a:srgbClr val="F7ED0A"/>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endParaRPr>
          </a:p>
        </p:txBody>
      </p:sp>
      <p:sp>
        <p:nvSpPr>
          <p:cNvPr id="31" name="object 12"/>
          <p:cNvSpPr txBox="1"/>
          <p:nvPr/>
        </p:nvSpPr>
        <p:spPr>
          <a:xfrm>
            <a:off x="973015" y="5109544"/>
            <a:ext cx="4550052" cy="166446"/>
          </a:xfrm>
          <a:prstGeom prst="rect">
            <a:avLst/>
          </a:prstGeom>
        </p:spPr>
        <p:txBody>
          <a:bodyPr vert="horz" wrap="square" lIns="0" tIns="16668" rIns="0" bIns="0" rtlCol="0">
            <a:spAutoFit/>
          </a:bodyPr>
          <a:lstStyle/>
          <a:p>
            <a:pPr marR="33957" algn="ctr">
              <a:spcBef>
                <a:spcPts val="978"/>
              </a:spcBef>
            </a:pPr>
            <a:r>
              <a:rPr lang="en-US" altLang="ja-JP" sz="972" dirty="0">
                <a:solidFill>
                  <a:schemeClr val="bg1"/>
                </a:solidFill>
                <a:latin typeface="HG丸ｺﾞｼｯｸM-PRO" panose="020F0600000000000000" pitchFamily="50" charset="-128"/>
                <a:ea typeface="HG丸ｺﾞｼｯｸM-PRO" panose="020F0600000000000000" pitchFamily="50" charset="-128"/>
                <a:cs typeface="小塚ゴシック Pro M"/>
              </a:rPr>
              <a:t>【</a:t>
            </a:r>
            <a:r>
              <a:rPr lang="ja-JP" altLang="en-US" sz="972" dirty="0">
                <a:solidFill>
                  <a:schemeClr val="bg1"/>
                </a:solidFill>
                <a:latin typeface="HG丸ｺﾞｼｯｸM-PRO" panose="020F0600000000000000" pitchFamily="50" charset="-128"/>
                <a:ea typeface="HG丸ｺﾞｼｯｸM-PRO" panose="020F0600000000000000" pitchFamily="50" charset="-128"/>
                <a:cs typeface="小塚ゴシック Pro M"/>
              </a:rPr>
              <a:t>四社協福祉ゼミナール　協働企画</a:t>
            </a:r>
            <a:r>
              <a:rPr lang="en-US" altLang="ja-JP" sz="972" dirty="0">
                <a:solidFill>
                  <a:schemeClr val="bg1"/>
                </a:solidFill>
                <a:latin typeface="HG丸ｺﾞｼｯｸM-PRO" panose="020F0600000000000000" pitchFamily="50" charset="-128"/>
                <a:ea typeface="HG丸ｺﾞｼｯｸM-PRO" panose="020F0600000000000000" pitchFamily="50" charset="-128"/>
                <a:cs typeface="小塚ゴシック Pro M"/>
              </a:rPr>
              <a:t>】</a:t>
            </a:r>
          </a:p>
        </p:txBody>
      </p:sp>
      <p:sp>
        <p:nvSpPr>
          <p:cNvPr id="34" name="正方形/長方形 33"/>
          <p:cNvSpPr/>
          <p:nvPr/>
        </p:nvSpPr>
        <p:spPr>
          <a:xfrm>
            <a:off x="2857859" y="6712466"/>
            <a:ext cx="1431932" cy="448848"/>
          </a:xfrm>
          <a:prstGeom prst="rect">
            <a:avLst/>
          </a:prstGeom>
          <a:noFill/>
        </p:spPr>
        <p:txBody>
          <a:bodyPr wrap="square" lIns="88901" tIns="44451" rIns="88901" bIns="44451">
            <a:spAutoFit/>
          </a:bodyPr>
          <a:lstStyle/>
          <a:p>
            <a:pPr algn="ctr"/>
            <a:r>
              <a:rPr lang="ja-JP" altLang="en-US" sz="2333" b="1" dirty="0">
                <a:ln w="3175">
                  <a:solidFill>
                    <a:srgbClr val="C00000"/>
                  </a:solidFill>
                  <a:prstDash val="solid"/>
                </a:ln>
                <a:solidFill>
                  <a:srgbClr val="F7ED0A"/>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rPr>
              <a:t>活動紹介</a:t>
            </a:r>
          </a:p>
        </p:txBody>
      </p:sp>
      <p:sp>
        <p:nvSpPr>
          <p:cNvPr id="35" name="正方形/長方形 34"/>
          <p:cNvSpPr/>
          <p:nvPr/>
        </p:nvSpPr>
        <p:spPr>
          <a:xfrm>
            <a:off x="1405535" y="3963615"/>
            <a:ext cx="4033759" cy="366769"/>
          </a:xfrm>
          <a:prstGeom prst="rect">
            <a:avLst/>
          </a:prstGeom>
          <a:noFill/>
        </p:spPr>
        <p:txBody>
          <a:bodyPr wrap="square" lIns="88901" tIns="44451" rIns="88901" bIns="44451">
            <a:spAutoFit/>
          </a:bodyPr>
          <a:lstStyle/>
          <a:p>
            <a:r>
              <a:rPr lang="en-US" altLang="ja-JP" sz="1800" b="1" dirty="0">
                <a:ln w="12700">
                  <a:solidFill>
                    <a:srgbClr val="C00000"/>
                  </a:solidFill>
                  <a:prstDash val="solid"/>
                </a:ln>
                <a:solidFill>
                  <a:srgbClr val="F7ED0A"/>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rPr>
              <a:t>13</a:t>
            </a:r>
            <a:r>
              <a:rPr lang="ja-JP" altLang="en-US" sz="1800" b="1" dirty="0">
                <a:ln w="12700">
                  <a:solidFill>
                    <a:srgbClr val="C00000"/>
                  </a:solidFill>
                  <a:prstDash val="solid"/>
                </a:ln>
                <a:solidFill>
                  <a:srgbClr val="F7ED0A"/>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rPr>
              <a:t>：</a:t>
            </a:r>
            <a:r>
              <a:rPr lang="en-US" altLang="ja-JP" sz="1800" b="1" dirty="0">
                <a:ln w="12700">
                  <a:solidFill>
                    <a:srgbClr val="C00000"/>
                  </a:solidFill>
                  <a:prstDash val="solid"/>
                </a:ln>
                <a:solidFill>
                  <a:srgbClr val="F7ED0A"/>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rPr>
              <a:t>00</a:t>
            </a:r>
            <a:r>
              <a:rPr lang="ja-JP" altLang="en-US" sz="1800" b="1" dirty="0">
                <a:ln w="12700">
                  <a:solidFill>
                    <a:srgbClr val="C00000"/>
                  </a:solidFill>
                  <a:prstDash val="solid"/>
                </a:ln>
                <a:solidFill>
                  <a:srgbClr val="F7ED0A"/>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rPr>
              <a:t>～</a:t>
            </a:r>
            <a:r>
              <a:rPr lang="en-US" altLang="ja-JP" sz="1800" b="1" dirty="0">
                <a:ln w="12700">
                  <a:solidFill>
                    <a:srgbClr val="C00000"/>
                  </a:solidFill>
                  <a:prstDash val="solid"/>
                </a:ln>
                <a:solidFill>
                  <a:srgbClr val="F7ED0A"/>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rPr>
              <a:t>14</a:t>
            </a:r>
            <a:r>
              <a:rPr lang="ja-JP" altLang="en-US" sz="1800" b="1" dirty="0">
                <a:ln w="12700">
                  <a:solidFill>
                    <a:srgbClr val="C00000"/>
                  </a:solidFill>
                  <a:prstDash val="solid"/>
                </a:ln>
                <a:solidFill>
                  <a:srgbClr val="F7ED0A"/>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rPr>
              <a:t>：</a:t>
            </a:r>
            <a:r>
              <a:rPr lang="en-US" altLang="ja-JP" sz="1800" b="1" dirty="0">
                <a:ln w="12700">
                  <a:solidFill>
                    <a:srgbClr val="C00000"/>
                  </a:solidFill>
                  <a:prstDash val="solid"/>
                </a:ln>
                <a:solidFill>
                  <a:srgbClr val="F7ED0A"/>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rPr>
              <a:t>30</a:t>
            </a:r>
            <a:r>
              <a:rPr lang="ja-JP" altLang="en-US" sz="1800" b="1" dirty="0">
                <a:ln w="12700">
                  <a:solidFill>
                    <a:srgbClr val="C00000"/>
                  </a:solidFill>
                  <a:prstDash val="solid"/>
                </a:ln>
                <a:solidFill>
                  <a:srgbClr val="F7ED0A"/>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rPr>
              <a:t>（受付</a:t>
            </a:r>
            <a:r>
              <a:rPr lang="en-US" altLang="ja-JP" sz="1800" b="1" dirty="0">
                <a:ln w="12700">
                  <a:solidFill>
                    <a:srgbClr val="C00000"/>
                  </a:solidFill>
                  <a:prstDash val="solid"/>
                </a:ln>
                <a:solidFill>
                  <a:srgbClr val="F7ED0A"/>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rPr>
              <a:t>12</a:t>
            </a:r>
            <a:r>
              <a:rPr lang="ja-JP" altLang="en-US" sz="1800" b="1" dirty="0">
                <a:ln w="12700">
                  <a:solidFill>
                    <a:srgbClr val="C00000"/>
                  </a:solidFill>
                  <a:prstDash val="solid"/>
                </a:ln>
                <a:solidFill>
                  <a:srgbClr val="F7ED0A"/>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rPr>
              <a:t>：</a:t>
            </a:r>
            <a:r>
              <a:rPr lang="en-US" altLang="ja-JP" sz="1800" b="1" dirty="0">
                <a:ln w="12700">
                  <a:solidFill>
                    <a:srgbClr val="C00000"/>
                  </a:solidFill>
                  <a:prstDash val="solid"/>
                </a:ln>
                <a:solidFill>
                  <a:srgbClr val="F7ED0A"/>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rPr>
              <a:t>30</a:t>
            </a:r>
            <a:r>
              <a:rPr lang="ja-JP" altLang="en-US" sz="1800" b="1" dirty="0">
                <a:ln w="12700">
                  <a:solidFill>
                    <a:srgbClr val="C00000"/>
                  </a:solidFill>
                  <a:prstDash val="solid"/>
                </a:ln>
                <a:solidFill>
                  <a:srgbClr val="F7ED0A"/>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rPr>
              <a:t>）</a:t>
            </a:r>
          </a:p>
        </p:txBody>
      </p:sp>
      <p:sp>
        <p:nvSpPr>
          <p:cNvPr id="36" name="正方形/長方形 35"/>
          <p:cNvSpPr/>
          <p:nvPr/>
        </p:nvSpPr>
        <p:spPr>
          <a:xfrm>
            <a:off x="2486780" y="6201621"/>
            <a:ext cx="2344939" cy="366769"/>
          </a:xfrm>
          <a:prstGeom prst="rect">
            <a:avLst/>
          </a:prstGeom>
          <a:noFill/>
        </p:spPr>
        <p:txBody>
          <a:bodyPr wrap="square" lIns="88901" tIns="44451" rIns="88901" bIns="44451">
            <a:spAutoFit/>
          </a:bodyPr>
          <a:lstStyle/>
          <a:p>
            <a:r>
              <a:rPr lang="en-US" altLang="ja-JP" sz="1800" b="1" dirty="0">
                <a:ln w="12700">
                  <a:solidFill>
                    <a:srgbClr val="C00000"/>
                  </a:solidFill>
                  <a:prstDash val="solid"/>
                </a:ln>
                <a:solidFill>
                  <a:srgbClr val="F7ED0A"/>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rPr>
              <a:t>14</a:t>
            </a:r>
            <a:r>
              <a:rPr lang="ja-JP" altLang="en-US" sz="1800" b="1" dirty="0">
                <a:ln w="12700">
                  <a:solidFill>
                    <a:srgbClr val="C00000"/>
                  </a:solidFill>
                  <a:prstDash val="solid"/>
                </a:ln>
                <a:solidFill>
                  <a:srgbClr val="F7ED0A"/>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rPr>
              <a:t>：</a:t>
            </a:r>
            <a:r>
              <a:rPr lang="en-US" altLang="ja-JP" sz="1800" b="1" dirty="0">
                <a:ln w="12700">
                  <a:solidFill>
                    <a:srgbClr val="C00000"/>
                  </a:solidFill>
                  <a:prstDash val="solid"/>
                </a:ln>
                <a:solidFill>
                  <a:srgbClr val="F7ED0A"/>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rPr>
              <a:t>30</a:t>
            </a:r>
            <a:r>
              <a:rPr lang="ja-JP" altLang="en-US" sz="1800" b="1" dirty="0">
                <a:ln w="12700">
                  <a:solidFill>
                    <a:srgbClr val="C00000"/>
                  </a:solidFill>
                  <a:prstDash val="solid"/>
                </a:ln>
                <a:solidFill>
                  <a:srgbClr val="F7ED0A"/>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rPr>
              <a:t>～</a:t>
            </a:r>
            <a:r>
              <a:rPr lang="en-US" altLang="ja-JP" sz="1800" b="1" dirty="0">
                <a:ln w="12700">
                  <a:solidFill>
                    <a:srgbClr val="C00000"/>
                  </a:solidFill>
                  <a:prstDash val="solid"/>
                </a:ln>
                <a:solidFill>
                  <a:srgbClr val="F7ED0A"/>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rPr>
              <a:t>16</a:t>
            </a:r>
            <a:r>
              <a:rPr lang="ja-JP" altLang="en-US" sz="1800" b="1" dirty="0">
                <a:ln w="12700">
                  <a:solidFill>
                    <a:srgbClr val="C00000"/>
                  </a:solidFill>
                  <a:prstDash val="solid"/>
                </a:ln>
                <a:solidFill>
                  <a:srgbClr val="F7ED0A"/>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rPr>
              <a:t>：</a:t>
            </a:r>
            <a:r>
              <a:rPr lang="en-US" altLang="ja-JP" sz="1800" b="1" dirty="0">
                <a:ln w="12700">
                  <a:solidFill>
                    <a:srgbClr val="C00000"/>
                  </a:solidFill>
                  <a:prstDash val="solid"/>
                </a:ln>
                <a:solidFill>
                  <a:srgbClr val="F7ED0A"/>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rPr>
              <a:t>00</a:t>
            </a:r>
            <a:endParaRPr lang="ja-JP" altLang="en-US" sz="1800" b="1" dirty="0">
              <a:ln w="12700">
                <a:solidFill>
                  <a:srgbClr val="C00000"/>
                </a:solidFill>
                <a:prstDash val="solid"/>
              </a:ln>
              <a:solidFill>
                <a:srgbClr val="F7ED0A"/>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endParaRPr>
          </a:p>
        </p:txBody>
      </p:sp>
      <p:sp>
        <p:nvSpPr>
          <p:cNvPr id="38" name="object 12"/>
          <p:cNvSpPr txBox="1"/>
          <p:nvPr/>
        </p:nvSpPr>
        <p:spPr>
          <a:xfrm>
            <a:off x="2510924" y="7192384"/>
            <a:ext cx="2666394" cy="465608"/>
          </a:xfrm>
          <a:prstGeom prst="rect">
            <a:avLst/>
          </a:prstGeom>
        </p:spPr>
        <p:txBody>
          <a:bodyPr vert="horz" wrap="square" lIns="0" tIns="16668" rIns="0" bIns="0" rtlCol="0">
            <a:spAutoFit/>
          </a:bodyPr>
          <a:lstStyle/>
          <a:p>
            <a:pPr marR="33957"/>
            <a:r>
              <a:rPr lang="ja-JP" altLang="en-US" sz="972" dirty="0" smtClean="0">
                <a:solidFill>
                  <a:schemeClr val="bg1"/>
                </a:solidFill>
                <a:latin typeface="HG丸ｺﾞｼｯｸM-PRO" panose="020F0600000000000000" pitchFamily="50" charset="-128"/>
                <a:ea typeface="HG丸ｺﾞｼｯｸM-PRO" panose="020F0600000000000000" pitchFamily="50" charset="-128"/>
                <a:cs typeface="小塚ゴシック Pro M"/>
              </a:rPr>
              <a:t>　ボランティアグループ</a:t>
            </a:r>
            <a:r>
              <a:rPr lang="ja-JP" altLang="en-US" sz="972" dirty="0">
                <a:solidFill>
                  <a:schemeClr val="bg1"/>
                </a:solidFill>
                <a:latin typeface="HG丸ｺﾞｼｯｸM-PRO" panose="020F0600000000000000" pitchFamily="50" charset="-128"/>
                <a:ea typeface="HG丸ｺﾞｼｯｸM-PRO" panose="020F0600000000000000" pitchFamily="50" charset="-128"/>
                <a:cs typeface="小塚ゴシック Pro M"/>
              </a:rPr>
              <a:t>の活動</a:t>
            </a:r>
            <a:r>
              <a:rPr lang="ja-JP" altLang="en-US" sz="972" dirty="0" smtClean="0">
                <a:solidFill>
                  <a:schemeClr val="bg1"/>
                </a:solidFill>
                <a:latin typeface="HG丸ｺﾞｼｯｸM-PRO" panose="020F0600000000000000" pitchFamily="50" charset="-128"/>
                <a:ea typeface="HG丸ｺﾞｼｯｸM-PRO" panose="020F0600000000000000" pitchFamily="50" charset="-128"/>
                <a:cs typeface="小塚ゴシック Pro M"/>
              </a:rPr>
              <a:t>をパネルや</a:t>
            </a:r>
            <a:endParaRPr lang="en-US" altLang="ja-JP" sz="972" dirty="0" smtClean="0">
              <a:solidFill>
                <a:schemeClr val="bg1"/>
              </a:solidFill>
              <a:latin typeface="HG丸ｺﾞｼｯｸM-PRO" panose="020F0600000000000000" pitchFamily="50" charset="-128"/>
              <a:ea typeface="HG丸ｺﾞｼｯｸM-PRO" panose="020F0600000000000000" pitchFamily="50" charset="-128"/>
              <a:cs typeface="小塚ゴシック Pro M"/>
            </a:endParaRPr>
          </a:p>
          <a:p>
            <a:pPr marR="33957"/>
            <a:r>
              <a:rPr lang="ja-JP" altLang="en-US" sz="972" dirty="0" smtClean="0">
                <a:solidFill>
                  <a:schemeClr val="bg1"/>
                </a:solidFill>
                <a:latin typeface="HG丸ｺﾞｼｯｸM-PRO" panose="020F0600000000000000" pitchFamily="50" charset="-128"/>
                <a:ea typeface="HG丸ｺﾞｼｯｸM-PRO" panose="020F0600000000000000" pitchFamily="50" charset="-128"/>
                <a:cs typeface="小塚ゴシック Pro M"/>
              </a:rPr>
              <a:t>写真など</a:t>
            </a:r>
            <a:r>
              <a:rPr lang="ja-JP" altLang="en-US" sz="972" dirty="0">
                <a:solidFill>
                  <a:schemeClr val="bg1"/>
                </a:solidFill>
                <a:latin typeface="HG丸ｺﾞｼｯｸM-PRO" panose="020F0600000000000000" pitchFamily="50" charset="-128"/>
                <a:ea typeface="HG丸ｺﾞｼｯｸM-PRO" panose="020F0600000000000000" pitchFamily="50" charset="-128"/>
                <a:cs typeface="小塚ゴシック Pro M"/>
              </a:rPr>
              <a:t>で紹介</a:t>
            </a:r>
            <a:r>
              <a:rPr lang="ja-JP" altLang="en-US" sz="972" dirty="0" smtClean="0">
                <a:solidFill>
                  <a:schemeClr val="bg1"/>
                </a:solidFill>
                <a:latin typeface="HG丸ｺﾞｼｯｸM-PRO" panose="020F0600000000000000" pitchFamily="50" charset="-128"/>
                <a:ea typeface="HG丸ｺﾞｼｯｸM-PRO" panose="020F0600000000000000" pitchFamily="50" charset="-128"/>
                <a:cs typeface="小塚ゴシック Pro M"/>
              </a:rPr>
              <a:t>。市内</a:t>
            </a:r>
            <a:r>
              <a:rPr lang="ja-JP" altLang="en-US" sz="972" dirty="0">
                <a:solidFill>
                  <a:schemeClr val="bg1"/>
                </a:solidFill>
                <a:latin typeface="HG丸ｺﾞｼｯｸM-PRO" panose="020F0600000000000000" pitchFamily="50" charset="-128"/>
                <a:ea typeface="HG丸ｺﾞｼｯｸM-PRO" panose="020F0600000000000000" pitchFamily="50" charset="-128"/>
                <a:cs typeface="小塚ゴシック Pro M"/>
              </a:rPr>
              <a:t>で活躍する</a:t>
            </a:r>
            <a:r>
              <a:rPr lang="ja-JP" altLang="en-US" sz="972" dirty="0" smtClean="0">
                <a:solidFill>
                  <a:schemeClr val="bg1"/>
                </a:solidFill>
                <a:latin typeface="HG丸ｺﾞｼｯｸM-PRO" panose="020F0600000000000000" pitchFamily="50" charset="-128"/>
                <a:ea typeface="HG丸ｺﾞｼｯｸM-PRO" panose="020F0600000000000000" pitchFamily="50" charset="-128"/>
                <a:cs typeface="小塚ゴシック Pro M"/>
              </a:rPr>
              <a:t>ボランテ</a:t>
            </a:r>
            <a:endParaRPr lang="en-US" altLang="ja-JP" sz="972" dirty="0" smtClean="0">
              <a:solidFill>
                <a:schemeClr val="bg1"/>
              </a:solidFill>
              <a:latin typeface="HG丸ｺﾞｼｯｸM-PRO" panose="020F0600000000000000" pitchFamily="50" charset="-128"/>
              <a:ea typeface="HG丸ｺﾞｼｯｸM-PRO" panose="020F0600000000000000" pitchFamily="50" charset="-128"/>
              <a:cs typeface="小塚ゴシック Pro M"/>
            </a:endParaRPr>
          </a:p>
          <a:p>
            <a:pPr marR="33957"/>
            <a:r>
              <a:rPr lang="ja-JP" altLang="en-US" sz="972" dirty="0" smtClean="0">
                <a:solidFill>
                  <a:schemeClr val="bg1"/>
                </a:solidFill>
                <a:latin typeface="HG丸ｺﾞｼｯｸM-PRO" panose="020F0600000000000000" pitchFamily="50" charset="-128"/>
                <a:ea typeface="HG丸ｺﾞｼｯｸM-PRO" panose="020F0600000000000000" pitchFamily="50" charset="-128"/>
                <a:cs typeface="小塚ゴシック Pro M"/>
              </a:rPr>
              <a:t>ィア活動者</a:t>
            </a:r>
            <a:r>
              <a:rPr lang="ja-JP" altLang="en-US" sz="972" dirty="0">
                <a:solidFill>
                  <a:schemeClr val="bg1"/>
                </a:solidFill>
                <a:latin typeface="HG丸ｺﾞｼｯｸM-PRO" panose="020F0600000000000000" pitchFamily="50" charset="-128"/>
                <a:ea typeface="HG丸ｺﾞｼｯｸM-PRO" panose="020F0600000000000000" pitchFamily="50" charset="-128"/>
                <a:cs typeface="小塚ゴシック Pro M"/>
              </a:rPr>
              <a:t>の話も聞けるよ♪</a:t>
            </a:r>
            <a:endParaRPr lang="en-US" altLang="ja-JP" sz="972" dirty="0">
              <a:solidFill>
                <a:schemeClr val="bg1"/>
              </a:solidFill>
              <a:latin typeface="HG丸ｺﾞｼｯｸM-PRO" panose="020F0600000000000000" pitchFamily="50" charset="-128"/>
              <a:ea typeface="HG丸ｺﾞｼｯｸM-PRO" panose="020F0600000000000000" pitchFamily="50" charset="-128"/>
              <a:cs typeface="小塚ゴシック Pro M"/>
            </a:endParaRPr>
          </a:p>
        </p:txBody>
      </p:sp>
      <p:sp>
        <p:nvSpPr>
          <p:cNvPr id="41" name="正方形/長方形 40"/>
          <p:cNvSpPr/>
          <p:nvPr/>
        </p:nvSpPr>
        <p:spPr>
          <a:xfrm>
            <a:off x="2170513" y="7831440"/>
            <a:ext cx="2682593" cy="448848"/>
          </a:xfrm>
          <a:prstGeom prst="rect">
            <a:avLst/>
          </a:prstGeom>
          <a:noFill/>
        </p:spPr>
        <p:txBody>
          <a:bodyPr wrap="square" lIns="88901" tIns="44451" rIns="88901" bIns="44451">
            <a:spAutoFit/>
          </a:bodyPr>
          <a:lstStyle/>
          <a:p>
            <a:pPr algn="ctr"/>
            <a:r>
              <a:rPr lang="ja-JP" altLang="en-US" sz="2333" b="1" dirty="0">
                <a:ln w="3175">
                  <a:solidFill>
                    <a:srgbClr val="C00000"/>
                  </a:solidFill>
                  <a:prstDash val="solid"/>
                </a:ln>
                <a:solidFill>
                  <a:srgbClr val="F7ED0A"/>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rPr>
              <a:t>体験会・発表会</a:t>
            </a:r>
          </a:p>
        </p:txBody>
      </p:sp>
      <p:sp>
        <p:nvSpPr>
          <p:cNvPr id="42" name="object 12"/>
          <p:cNvSpPr txBox="1"/>
          <p:nvPr/>
        </p:nvSpPr>
        <p:spPr>
          <a:xfrm>
            <a:off x="2699480" y="8321491"/>
            <a:ext cx="2201213" cy="316015"/>
          </a:xfrm>
          <a:prstGeom prst="rect">
            <a:avLst/>
          </a:prstGeom>
        </p:spPr>
        <p:txBody>
          <a:bodyPr vert="horz" wrap="square" lIns="0" tIns="16668" rIns="0" bIns="0" rtlCol="0">
            <a:spAutoFit/>
          </a:bodyPr>
          <a:lstStyle/>
          <a:p>
            <a:pPr marR="33957"/>
            <a:r>
              <a:rPr lang="ja-JP" altLang="en-US" sz="972" dirty="0" smtClean="0">
                <a:solidFill>
                  <a:schemeClr val="bg1"/>
                </a:solidFill>
                <a:latin typeface="HG丸ｺﾞｼｯｸM-PRO" panose="020F0600000000000000" pitchFamily="50" charset="-128"/>
                <a:ea typeface="HG丸ｺﾞｼｯｸM-PRO" panose="020F0600000000000000" pitchFamily="50" charset="-128"/>
                <a:cs typeface="小塚ゴシック Pro M"/>
              </a:rPr>
              <a:t>　どんな</a:t>
            </a:r>
            <a:r>
              <a:rPr lang="ja-JP" altLang="en-US" sz="972" dirty="0">
                <a:solidFill>
                  <a:schemeClr val="bg1"/>
                </a:solidFill>
                <a:latin typeface="HG丸ｺﾞｼｯｸM-PRO" panose="020F0600000000000000" pitchFamily="50" charset="-128"/>
                <a:ea typeface="HG丸ｺﾞｼｯｸM-PRO" panose="020F0600000000000000" pitchFamily="50" charset="-128"/>
                <a:cs typeface="小塚ゴシック Pro M"/>
              </a:rPr>
              <a:t>ボランティア活動を</a:t>
            </a:r>
            <a:r>
              <a:rPr lang="ja-JP" altLang="en-US" sz="972" dirty="0" smtClean="0">
                <a:solidFill>
                  <a:schemeClr val="bg1"/>
                </a:solidFill>
                <a:latin typeface="HG丸ｺﾞｼｯｸM-PRO" panose="020F0600000000000000" pitchFamily="50" charset="-128"/>
                <a:ea typeface="HG丸ｺﾞｼｯｸM-PRO" panose="020F0600000000000000" pitchFamily="50" charset="-128"/>
                <a:cs typeface="小塚ゴシック Pro M"/>
              </a:rPr>
              <a:t>体験</a:t>
            </a:r>
            <a:endParaRPr lang="en-US" altLang="ja-JP" sz="972" dirty="0" smtClean="0">
              <a:solidFill>
                <a:schemeClr val="bg1"/>
              </a:solidFill>
              <a:latin typeface="HG丸ｺﾞｼｯｸM-PRO" panose="020F0600000000000000" pitchFamily="50" charset="-128"/>
              <a:ea typeface="HG丸ｺﾞｼｯｸM-PRO" panose="020F0600000000000000" pitchFamily="50" charset="-128"/>
              <a:cs typeface="小塚ゴシック Pro M"/>
            </a:endParaRPr>
          </a:p>
          <a:p>
            <a:pPr marR="33957"/>
            <a:r>
              <a:rPr lang="ja-JP" altLang="en-US" sz="972" dirty="0" smtClean="0">
                <a:solidFill>
                  <a:schemeClr val="bg1"/>
                </a:solidFill>
                <a:latin typeface="HG丸ｺﾞｼｯｸM-PRO" panose="020F0600000000000000" pitchFamily="50" charset="-128"/>
                <a:ea typeface="HG丸ｺﾞｼｯｸM-PRO" panose="020F0600000000000000" pitchFamily="50" charset="-128"/>
                <a:cs typeface="小塚ゴシック Pro M"/>
              </a:rPr>
              <a:t>できる</a:t>
            </a:r>
            <a:r>
              <a:rPr lang="ja-JP" altLang="en-US" sz="972" dirty="0">
                <a:solidFill>
                  <a:schemeClr val="bg1"/>
                </a:solidFill>
                <a:latin typeface="HG丸ｺﾞｼｯｸM-PRO" panose="020F0600000000000000" pitchFamily="50" charset="-128"/>
                <a:ea typeface="HG丸ｺﾞｼｯｸM-PRO" panose="020F0600000000000000" pitchFamily="50" charset="-128"/>
                <a:cs typeface="小塚ゴシック Pro M"/>
              </a:rPr>
              <a:t>かはお楽しみに！</a:t>
            </a:r>
            <a:endParaRPr lang="en-US" altLang="ja-JP" sz="972" dirty="0">
              <a:solidFill>
                <a:schemeClr val="bg1"/>
              </a:solidFill>
              <a:latin typeface="HG丸ｺﾞｼｯｸM-PRO" panose="020F0600000000000000" pitchFamily="50" charset="-128"/>
              <a:ea typeface="HG丸ｺﾞｼｯｸM-PRO" panose="020F0600000000000000" pitchFamily="50" charset="-128"/>
              <a:cs typeface="小塚ゴシック Pro M"/>
            </a:endParaRPr>
          </a:p>
        </p:txBody>
      </p:sp>
      <p:pic>
        <p:nvPicPr>
          <p:cNvPr id="29" name="Picture 2" descr="https://ord.yahoo.co.jp/o/image/RV=1/RE=1498608946/RH=b3JkLnlhaG9vLmNvLmpw/RB=/RU=aHR0cHM6Ly9pbWFnZS5qaW1jZG4uY29tL2FwcC9jbXMvaW1hZ2UvdHJhbnNmL2RpbWVuc2lvbj0xNzh4MTAwMDA6Zm9ybWF0PWpwZy9wYXRoL3M3ODUwM2NmNjU5MjBiYzQyL2ltYWdlL2kyMjE4MzI2NzgxZmE0ZDFmL3ZlcnNpb24vMTQxODM1MDY2OS9pbWFnZS5qcGc-/RS=%5EADBpWXG2P7kEuJ8Q.WUyibqvPKk_18-;_ylc=X3IDMgRmc3QDMARpZHgDMARvaWQDQU5kOUdjUnZNdDJZdWRjZjYtVTRQXzZpNWxxZVNwM1gzOWh4VnhNMEpOVERGWWlHQk5KYVZOMklBZkctVkEEcAM1cGF3NWJTTzVadTk1YnFEBHBvcwMyNwRzZWMDc2h3BHNsawNyaQ--"/>
          <p:cNvPicPr>
            <a:picLocks noChangeAspect="1" noChangeArrowheads="1"/>
          </p:cNvPicPr>
          <p:nvPr/>
        </p:nvPicPr>
        <p:blipFill rotWithShape="1">
          <a:blip r:embed="rId5" cstate="print"/>
          <a:srcRect t="6788" b="-1437"/>
          <a:stretch/>
        </p:blipFill>
        <p:spPr bwMode="auto">
          <a:xfrm>
            <a:off x="5894636" y="4268311"/>
            <a:ext cx="1024580" cy="1454627"/>
          </a:xfrm>
          <a:prstGeom prst="rect">
            <a:avLst/>
          </a:prstGeom>
          <a:solidFill>
            <a:srgbClr val="FFFFFF">
              <a:shade val="85000"/>
            </a:srgbClr>
          </a:solidFill>
          <a:ln w="381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9" name="テキスト ボックス 38"/>
          <p:cNvSpPr txBox="1"/>
          <p:nvPr/>
        </p:nvSpPr>
        <p:spPr>
          <a:xfrm>
            <a:off x="5752701" y="5780810"/>
            <a:ext cx="1400172" cy="271934"/>
          </a:xfrm>
          <a:prstGeom prst="rect">
            <a:avLst/>
          </a:prstGeom>
          <a:noFill/>
        </p:spPr>
        <p:txBody>
          <a:bodyPr wrap="square" rtlCol="0">
            <a:spAutoFit/>
          </a:bodyPr>
          <a:lstStyle/>
          <a:p>
            <a:r>
              <a:rPr lang="ja-JP" altLang="en-US" sz="1167" b="1" dirty="0">
                <a:solidFill>
                  <a:schemeClr val="bg1"/>
                </a:solidFill>
                <a:latin typeface="HG丸ｺﾞｼｯｸM-PRO" panose="020F0600000000000000" pitchFamily="50" charset="-128"/>
                <a:ea typeface="HG丸ｺﾞｼｯｸM-PRO" panose="020F0600000000000000" pitchFamily="50" charset="-128"/>
              </a:rPr>
              <a:t>新崎　</a:t>
            </a:r>
            <a:r>
              <a:rPr lang="ja-JP" altLang="en-US" sz="1167" b="1" dirty="0" smtClean="0">
                <a:solidFill>
                  <a:schemeClr val="bg1"/>
                </a:solidFill>
                <a:latin typeface="HG丸ｺﾞｼｯｸM-PRO" panose="020F0600000000000000" pitchFamily="50" charset="-128"/>
                <a:ea typeface="HG丸ｺﾞｼｯｸM-PRO" panose="020F0600000000000000" pitchFamily="50" charset="-128"/>
              </a:rPr>
              <a:t>国広</a:t>
            </a:r>
            <a:r>
              <a:rPr lang="ja-JP" altLang="en-US" sz="1167" b="1" dirty="0">
                <a:solidFill>
                  <a:schemeClr val="bg1"/>
                </a:solidFill>
                <a:latin typeface="HG丸ｺﾞｼｯｸM-PRO" panose="020F0600000000000000" pitchFamily="50" charset="-128"/>
                <a:ea typeface="HG丸ｺﾞｼｯｸM-PRO" panose="020F0600000000000000" pitchFamily="50" charset="-128"/>
              </a:rPr>
              <a:t>　先生</a:t>
            </a:r>
          </a:p>
        </p:txBody>
      </p:sp>
      <p:sp>
        <p:nvSpPr>
          <p:cNvPr id="40" name="テキスト ボックス 39"/>
          <p:cNvSpPr txBox="1"/>
          <p:nvPr/>
        </p:nvSpPr>
        <p:spPr>
          <a:xfrm>
            <a:off x="4731532" y="5940221"/>
            <a:ext cx="2668285" cy="249427"/>
          </a:xfrm>
          <a:prstGeom prst="rect">
            <a:avLst/>
          </a:prstGeom>
          <a:noFill/>
        </p:spPr>
        <p:txBody>
          <a:bodyPr wrap="square" rtlCol="0">
            <a:spAutoFit/>
          </a:bodyPr>
          <a:lstStyle/>
          <a:p>
            <a:r>
              <a:rPr lang="zh-CN" altLang="en-US" sz="1000" dirty="0">
                <a:solidFill>
                  <a:schemeClr val="bg1"/>
                </a:solidFill>
                <a:latin typeface="HG丸ｺﾞｼｯｸM-PRO" panose="020F0600000000000000" pitchFamily="50" charset="-128"/>
                <a:ea typeface="HG丸ｺﾞｼｯｸM-PRO" panose="020F0600000000000000" pitchFamily="50" charset="-128"/>
              </a:rPr>
              <a:t>大阪教育大学 教育学部教育協働学科 教授</a:t>
            </a:r>
            <a:endParaRPr lang="ja-JP" altLang="en-US" sz="1000" dirty="0">
              <a:solidFill>
                <a:schemeClr val="bg1"/>
              </a:solidFill>
              <a:latin typeface="HG丸ｺﾞｼｯｸM-PRO" panose="020F0600000000000000" pitchFamily="50" charset="-128"/>
              <a:ea typeface="HG丸ｺﾞｼｯｸM-PRO" panose="020F0600000000000000" pitchFamily="50" charset="-128"/>
            </a:endParaRPr>
          </a:p>
        </p:txBody>
      </p:sp>
      <p:pic>
        <p:nvPicPr>
          <p:cNvPr id="8" name="図 7"/>
          <p:cNvPicPr>
            <a:picLocks noChangeAspect="1"/>
          </p:cNvPicPr>
          <p:nvPr/>
        </p:nvPicPr>
        <p:blipFill rotWithShape="1">
          <a:blip r:embed="rId6" cstate="print">
            <a:extLst>
              <a:ext uri="{28A0092B-C50C-407E-A947-70E740481C1C}">
                <a14:useLocalDpi xmlns:a14="http://schemas.microsoft.com/office/drawing/2010/main" val="0"/>
              </a:ext>
            </a:extLst>
          </a:blip>
          <a:srcRect l="20175" t="12598" r="10414" b="25398"/>
          <a:stretch/>
        </p:blipFill>
        <p:spPr>
          <a:xfrm rot="916416">
            <a:off x="5212189" y="8177249"/>
            <a:ext cx="1712298" cy="1147343"/>
          </a:xfrm>
          <a:prstGeom prst="rect">
            <a:avLst/>
          </a:prstGeom>
          <a:ln w="63500">
            <a:solidFill>
              <a:schemeClr val="bg1"/>
            </a:solidFill>
          </a:ln>
        </p:spPr>
      </p:pic>
      <p:pic>
        <p:nvPicPr>
          <p:cNvPr id="10" name="図 9"/>
          <p:cNvPicPr>
            <a:picLocks noChangeAspect="1"/>
          </p:cNvPicPr>
          <p:nvPr/>
        </p:nvPicPr>
        <p:blipFill rotWithShape="1">
          <a:blip r:embed="rId7" cstate="print">
            <a:extLst>
              <a:ext uri="{28A0092B-C50C-407E-A947-70E740481C1C}">
                <a14:useLocalDpi xmlns:a14="http://schemas.microsoft.com/office/drawing/2010/main" val="0"/>
              </a:ext>
            </a:extLst>
          </a:blip>
          <a:srcRect l="48289" t="39615" r="11456" b="23987"/>
          <a:stretch/>
        </p:blipFill>
        <p:spPr>
          <a:xfrm>
            <a:off x="570412" y="6279559"/>
            <a:ext cx="1684356" cy="1142213"/>
          </a:xfrm>
          <a:prstGeom prst="rect">
            <a:avLst/>
          </a:prstGeom>
          <a:ln w="63500">
            <a:solidFill>
              <a:schemeClr val="bg1"/>
            </a:solidFill>
          </a:ln>
        </p:spPr>
      </p:pic>
      <p:pic>
        <p:nvPicPr>
          <p:cNvPr id="44" name="図 43" descr="2ボラコ.png"/>
          <p:cNvPicPr>
            <a:picLocks noChangeAspect="1"/>
          </p:cNvPicPr>
          <p:nvPr/>
        </p:nvPicPr>
        <p:blipFill>
          <a:blip r:embed="rId8" cstate="print">
            <a:clrChange>
              <a:clrFrom>
                <a:srgbClr val="FFFFFF"/>
              </a:clrFrom>
              <a:clrTo>
                <a:srgbClr val="FFFFFF">
                  <a:alpha val="0"/>
                </a:srgbClr>
              </a:clrTo>
            </a:clrChange>
          </a:blip>
          <a:stretch>
            <a:fillRect/>
          </a:stretch>
        </p:blipFill>
        <p:spPr>
          <a:xfrm flipH="1">
            <a:off x="537635" y="9812131"/>
            <a:ext cx="705385" cy="548928"/>
          </a:xfrm>
          <a:prstGeom prst="rect">
            <a:avLst/>
          </a:prstGeom>
        </p:spPr>
      </p:pic>
      <p:sp>
        <p:nvSpPr>
          <p:cNvPr id="43" name="正方形/長方形 42"/>
          <p:cNvSpPr/>
          <p:nvPr/>
        </p:nvSpPr>
        <p:spPr>
          <a:xfrm>
            <a:off x="557147" y="776148"/>
            <a:ext cx="6382342" cy="1226848"/>
          </a:xfrm>
          <a:prstGeom prst="rect">
            <a:avLst/>
          </a:prstGeom>
          <a:noFill/>
        </p:spPr>
        <p:txBody>
          <a:bodyPr wrap="none" lIns="88901" tIns="44451" rIns="88901" bIns="44451">
            <a:spAutoFit/>
          </a:bodyPr>
          <a:lstStyle/>
          <a:p>
            <a:pPr algn="ctr"/>
            <a:r>
              <a:rPr lang="ja-JP" altLang="en-US" sz="3500" b="1" dirty="0">
                <a:ln w="12700">
                  <a:noFill/>
                  <a:prstDash val="solid"/>
                </a:ln>
                <a:solidFill>
                  <a:schemeClr val="accent2">
                    <a:lumMod val="75000"/>
                  </a:schemeClr>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rPr>
              <a:t>ボ</a:t>
            </a:r>
            <a:r>
              <a:rPr lang="ja-JP" altLang="en-US" sz="3500" b="1" dirty="0">
                <a:ln w="12700">
                  <a:noFill/>
                  <a:prstDash val="solid"/>
                </a:ln>
                <a:solidFill>
                  <a:schemeClr val="accent2"/>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rPr>
              <a:t>ラ</a:t>
            </a:r>
            <a:r>
              <a:rPr lang="ja-JP" altLang="en-US" sz="3500" b="1" dirty="0">
                <a:ln w="12700">
                  <a:noFill/>
                  <a:prstDash val="solid"/>
                </a:ln>
                <a:solidFill>
                  <a:srgbClr val="FF7C80"/>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rPr>
              <a:t>ン</a:t>
            </a:r>
            <a:r>
              <a:rPr lang="ja-JP" altLang="en-US" sz="3500" b="1" dirty="0">
                <a:ln w="12700">
                  <a:noFill/>
                  <a:prstDash val="solid"/>
                </a:ln>
                <a:solidFill>
                  <a:srgbClr val="FF6600"/>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rPr>
              <a:t>テ</a:t>
            </a:r>
            <a:r>
              <a:rPr lang="ja-JP" altLang="en-US" sz="3500" b="1" dirty="0">
                <a:ln w="12700">
                  <a:noFill/>
                  <a:prstDash val="solid"/>
                </a:ln>
                <a:solidFill>
                  <a:schemeClr val="accent2">
                    <a:lumMod val="75000"/>
                  </a:schemeClr>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rPr>
              <a:t>ィ</a:t>
            </a:r>
            <a:r>
              <a:rPr lang="ja-JP" altLang="en-US" sz="3500" b="1" dirty="0">
                <a:ln w="12700">
                  <a:noFill/>
                  <a:prstDash val="solid"/>
                </a:ln>
                <a:solidFill>
                  <a:schemeClr val="accent2"/>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rPr>
              <a:t>ア</a:t>
            </a:r>
            <a:r>
              <a:rPr lang="ja-JP" altLang="en-US" sz="3500" b="1" dirty="0">
                <a:ln w="12700">
                  <a:noFill/>
                  <a:prstDash val="solid"/>
                </a:ln>
                <a:solidFill>
                  <a:srgbClr val="FF7C80"/>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rPr>
              <a:t>の</a:t>
            </a:r>
            <a:r>
              <a:rPr lang="ja-JP" altLang="en-US" sz="3500" b="1" dirty="0">
                <a:ln w="12700">
                  <a:noFill/>
                  <a:prstDash val="solid"/>
                </a:ln>
                <a:solidFill>
                  <a:srgbClr val="FF6600"/>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rPr>
              <a:t>つ</a:t>
            </a:r>
            <a:r>
              <a:rPr lang="ja-JP" altLang="en-US" sz="3500" b="1" dirty="0">
                <a:ln w="12700">
                  <a:noFill/>
                  <a:prstDash val="solid"/>
                </a:ln>
                <a:solidFill>
                  <a:schemeClr val="accent2">
                    <a:lumMod val="75000"/>
                  </a:schemeClr>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rPr>
              <a:t>ど</a:t>
            </a:r>
            <a:r>
              <a:rPr lang="ja-JP" altLang="en-US" sz="3500" b="1" dirty="0">
                <a:ln w="12700">
                  <a:noFill/>
                  <a:prstDash val="solid"/>
                </a:ln>
                <a:solidFill>
                  <a:schemeClr val="accent2"/>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rPr>
              <a:t>い</a:t>
            </a:r>
            <a:endParaRPr lang="en-US" altLang="ja-JP" sz="3500" b="1" dirty="0">
              <a:ln w="12700">
                <a:noFill/>
                <a:prstDash val="solid"/>
              </a:ln>
              <a:solidFill>
                <a:schemeClr val="accent2"/>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endParaRPr>
          </a:p>
          <a:p>
            <a:pPr algn="ctr"/>
            <a:r>
              <a:rPr lang="ja-JP" altLang="en-US" sz="3500" b="1" dirty="0">
                <a:ln w="12700">
                  <a:noFill/>
                  <a:prstDash val="solid"/>
                </a:ln>
                <a:solidFill>
                  <a:schemeClr val="accent2">
                    <a:lumMod val="75000"/>
                  </a:schemeClr>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rPr>
              <a:t>～</a:t>
            </a:r>
            <a:r>
              <a:rPr lang="ja-JP" altLang="en-US" sz="3889" b="1" dirty="0">
                <a:ln w="12700">
                  <a:noFill/>
                  <a:prstDash val="solid"/>
                </a:ln>
                <a:solidFill>
                  <a:schemeClr val="accent2"/>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rPr>
              <a:t>出</a:t>
            </a:r>
            <a:r>
              <a:rPr lang="ja-JP" altLang="en-US" sz="3889" b="1" dirty="0">
                <a:ln w="12700">
                  <a:noFill/>
                  <a:prstDash val="solid"/>
                </a:ln>
                <a:solidFill>
                  <a:srgbClr val="FF7C80"/>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rPr>
              <a:t>会</a:t>
            </a:r>
            <a:r>
              <a:rPr lang="ja-JP" altLang="en-US" sz="3889" b="1" dirty="0">
                <a:ln w="12700">
                  <a:noFill/>
                  <a:prstDash val="solid"/>
                </a:ln>
                <a:solidFill>
                  <a:srgbClr val="FF6600"/>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rPr>
              <a:t>っ</a:t>
            </a:r>
            <a:r>
              <a:rPr lang="ja-JP" altLang="en-US" sz="3889" b="1" dirty="0">
                <a:ln w="12700">
                  <a:noFill/>
                  <a:prstDash val="solid"/>
                </a:ln>
                <a:solidFill>
                  <a:schemeClr val="accent2">
                    <a:lumMod val="75000"/>
                  </a:schemeClr>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rPr>
              <a:t>て</a:t>
            </a:r>
            <a:r>
              <a:rPr lang="ja-JP" altLang="en-US" sz="3500" b="1" dirty="0">
                <a:ln w="12700">
                  <a:noFill/>
                  <a:prstDash val="solid"/>
                </a:ln>
                <a:solidFill>
                  <a:schemeClr val="accent2"/>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rPr>
              <a:t>笑</a:t>
            </a:r>
            <a:r>
              <a:rPr lang="ja-JP" altLang="en-US" sz="3500" b="1" dirty="0">
                <a:ln w="12700">
                  <a:noFill/>
                  <a:prstDash val="solid"/>
                </a:ln>
                <a:solidFill>
                  <a:srgbClr val="FF7C80"/>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rPr>
              <a:t>っ</a:t>
            </a:r>
            <a:r>
              <a:rPr lang="ja-JP" altLang="en-US" sz="3500" b="1" dirty="0">
                <a:ln w="12700">
                  <a:noFill/>
                  <a:prstDash val="solid"/>
                </a:ln>
                <a:solidFill>
                  <a:srgbClr val="FF6600"/>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rPr>
              <a:t>て</a:t>
            </a:r>
            <a:r>
              <a:rPr lang="ja-JP" altLang="en-US" sz="3500" b="1" dirty="0">
                <a:ln w="12700">
                  <a:noFill/>
                  <a:prstDash val="solid"/>
                </a:ln>
                <a:solidFill>
                  <a:schemeClr val="accent2">
                    <a:lumMod val="75000"/>
                  </a:schemeClr>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rPr>
              <a:t>楽</a:t>
            </a:r>
            <a:r>
              <a:rPr lang="ja-JP" altLang="en-US" sz="3500" b="1" dirty="0">
                <a:ln w="12700">
                  <a:noFill/>
                  <a:prstDash val="solid"/>
                </a:ln>
                <a:solidFill>
                  <a:schemeClr val="accent2"/>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rPr>
              <a:t>し</a:t>
            </a:r>
            <a:r>
              <a:rPr lang="ja-JP" altLang="en-US" sz="3500" b="1" dirty="0">
                <a:ln w="12700">
                  <a:noFill/>
                  <a:prstDash val="solid"/>
                </a:ln>
                <a:solidFill>
                  <a:srgbClr val="FF7C80"/>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rPr>
              <a:t>ん</a:t>
            </a:r>
            <a:r>
              <a:rPr lang="ja-JP" altLang="en-US" sz="3500" b="1" dirty="0">
                <a:ln w="12700">
                  <a:noFill/>
                  <a:prstDash val="solid"/>
                </a:ln>
                <a:solidFill>
                  <a:srgbClr val="FF6600"/>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rPr>
              <a:t>で</a:t>
            </a:r>
            <a:r>
              <a:rPr lang="ja-JP" altLang="en-US" sz="3500" b="1" dirty="0">
                <a:ln w="12700">
                  <a:noFill/>
                  <a:prstDash val="solid"/>
                </a:ln>
                <a:solidFill>
                  <a:schemeClr val="accent2">
                    <a:lumMod val="75000"/>
                  </a:schemeClr>
                </a:solidFill>
                <a:effectLst>
                  <a:outerShdw blurRad="50800" dist="38100" dir="2700000" algn="tl" rotWithShape="0">
                    <a:prstClr val="black">
                      <a:alpha val="40000"/>
                    </a:prstClr>
                  </a:outerShdw>
                </a:effectLst>
                <a:latin typeface="ＫＦひま字" panose="02000600000000000000" pitchFamily="50" charset="-128"/>
                <a:ea typeface="ＫＦひま字" panose="02000600000000000000" pitchFamily="50" charset="-128"/>
              </a:rPr>
              <a:t>～</a:t>
            </a:r>
          </a:p>
        </p:txBody>
      </p:sp>
      <p:sp>
        <p:nvSpPr>
          <p:cNvPr id="3" name="正方形/長方形 2"/>
          <p:cNvSpPr/>
          <p:nvPr/>
        </p:nvSpPr>
        <p:spPr>
          <a:xfrm>
            <a:off x="749558" y="377646"/>
            <a:ext cx="1457503" cy="389002"/>
          </a:xfrm>
          <a:prstGeom prst="rect">
            <a:avLst/>
          </a:prstGeom>
          <a:noFill/>
        </p:spPr>
        <p:txBody>
          <a:bodyPr wrap="none" lIns="88901" tIns="44451" rIns="88901" bIns="44451">
            <a:spAutoFit/>
          </a:bodyPr>
          <a:lstStyle/>
          <a:p>
            <a:pPr algn="ctr"/>
            <a:r>
              <a:rPr lang="ja-JP" altLang="en-US" sz="1944" b="1" dirty="0">
                <a:ln w="12700">
                  <a:noFill/>
                  <a:prstDash val="solid"/>
                </a:ln>
                <a:solidFill>
                  <a:schemeClr val="accent2">
                    <a:lumMod val="50000"/>
                  </a:schemeClr>
                </a:solidFill>
                <a:effectLst>
                  <a:innerShdw blurRad="177800">
                    <a:schemeClr val="accent3">
                      <a:lumMod val="50000"/>
                    </a:schemeClr>
                  </a:innerShdw>
                </a:effectLst>
                <a:latin typeface="ＫＦひま字" panose="02000600000000000000" pitchFamily="50" charset="-128"/>
                <a:ea typeface="ＫＦひま字" panose="02000600000000000000" pitchFamily="50" charset="-128"/>
              </a:rPr>
              <a:t>年に１度の</a:t>
            </a:r>
            <a:endParaRPr lang="ja-JP" altLang="en-US" sz="3500" b="1" dirty="0">
              <a:ln w="12700">
                <a:noFill/>
                <a:prstDash val="solid"/>
              </a:ln>
              <a:solidFill>
                <a:schemeClr val="accent2">
                  <a:lumMod val="50000"/>
                </a:schemeClr>
              </a:solidFill>
              <a:effectLst>
                <a:innerShdw blurRad="177800">
                  <a:schemeClr val="accent3">
                    <a:lumMod val="50000"/>
                  </a:schemeClr>
                </a:innerShdw>
              </a:effectLst>
              <a:latin typeface="ＫＦひま字" panose="02000600000000000000" pitchFamily="50" charset="-128"/>
              <a:ea typeface="ＫＦひま字" panose="02000600000000000000" pitchFamily="50" charset="-128"/>
            </a:endParaRPr>
          </a:p>
        </p:txBody>
      </p:sp>
      <p:pic>
        <p:nvPicPr>
          <p:cNvPr id="2" name="図 1"/>
          <p:cNvPicPr>
            <a:picLocks noChangeAspect="1"/>
          </p:cNvPicPr>
          <p:nvPr/>
        </p:nvPicPr>
        <p:blipFill rotWithShape="1">
          <a:blip r:embed="rId9" cstate="print">
            <a:extLst>
              <a:ext uri="{28A0092B-C50C-407E-A947-70E740481C1C}">
                <a14:useLocalDpi xmlns:a14="http://schemas.microsoft.com/office/drawing/2010/main" val="0"/>
              </a:ext>
            </a:extLst>
          </a:blip>
          <a:srcRect l="46181" t="54152" r="4819"/>
          <a:stretch/>
        </p:blipFill>
        <p:spPr>
          <a:xfrm rot="20737805">
            <a:off x="502056" y="8058424"/>
            <a:ext cx="1712299" cy="1160094"/>
          </a:xfrm>
          <a:prstGeom prst="rect">
            <a:avLst/>
          </a:prstGeom>
          <a:ln w="63500">
            <a:solidFill>
              <a:schemeClr val="bg1"/>
            </a:solidFill>
          </a:ln>
        </p:spPr>
      </p:pic>
      <p:sp>
        <p:nvSpPr>
          <p:cNvPr id="15" name="楕円 14"/>
          <p:cNvSpPr/>
          <p:nvPr/>
        </p:nvSpPr>
        <p:spPr>
          <a:xfrm rot="20865973">
            <a:off x="251467" y="7660112"/>
            <a:ext cx="1765735" cy="557676"/>
          </a:xfrm>
          <a:prstGeom prst="ellipse">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8901" tIns="44451" rIns="88901" bIns="44451" numCol="1" spcCol="0" rtlCol="0" fromWordArt="0" anchor="ctr" anchorCtr="0" forceAA="0" compatLnSpc="1">
            <a:prstTxWarp prst="textNoShape">
              <a:avLst/>
            </a:prstTxWarp>
            <a:noAutofit/>
          </a:bodyPr>
          <a:lstStyle/>
          <a:p>
            <a:pPr algn="ctr"/>
            <a:endParaRPr lang="ja-JP" altLang="en-US" sz="1905"/>
          </a:p>
        </p:txBody>
      </p:sp>
      <p:sp>
        <p:nvSpPr>
          <p:cNvPr id="50" name="object 12"/>
          <p:cNvSpPr txBox="1"/>
          <p:nvPr/>
        </p:nvSpPr>
        <p:spPr>
          <a:xfrm rot="20906685">
            <a:off x="584381" y="7716822"/>
            <a:ext cx="1888617" cy="286138"/>
          </a:xfrm>
          <a:prstGeom prst="rect">
            <a:avLst/>
          </a:prstGeom>
        </p:spPr>
        <p:txBody>
          <a:bodyPr vert="horz" wrap="square" lIns="0" tIns="16668" rIns="0" bIns="0" rtlCol="0">
            <a:spAutoFit/>
          </a:bodyPr>
          <a:lstStyle/>
          <a:p>
            <a:pPr marR="33957"/>
            <a:r>
              <a:rPr lang="ja-JP" altLang="en-US" sz="875" dirty="0">
                <a:solidFill>
                  <a:srgbClr val="C00000"/>
                </a:solidFill>
                <a:latin typeface="HG丸ｺﾞｼｯｸM-PRO" panose="020F0600000000000000" pitchFamily="50" charset="-128"/>
                <a:ea typeface="HG丸ｺﾞｼｯｸM-PRO" panose="020F0600000000000000" pitchFamily="50" charset="-128"/>
                <a:cs typeface="小塚ゴシック Pro M"/>
              </a:rPr>
              <a:t>ボランティアさん同士</a:t>
            </a:r>
            <a:endParaRPr lang="en-US" altLang="ja-JP" sz="875" dirty="0">
              <a:solidFill>
                <a:srgbClr val="C00000"/>
              </a:solidFill>
              <a:latin typeface="HG丸ｺﾞｼｯｸM-PRO" panose="020F0600000000000000" pitchFamily="50" charset="-128"/>
              <a:ea typeface="HG丸ｺﾞｼｯｸM-PRO" panose="020F0600000000000000" pitchFamily="50" charset="-128"/>
              <a:cs typeface="小塚ゴシック Pro M"/>
            </a:endParaRPr>
          </a:p>
          <a:p>
            <a:pPr marR="33957"/>
            <a:r>
              <a:rPr lang="ja-JP" altLang="en-US" sz="875" dirty="0">
                <a:solidFill>
                  <a:srgbClr val="C00000"/>
                </a:solidFill>
                <a:latin typeface="HG丸ｺﾞｼｯｸM-PRO" panose="020F0600000000000000" pitchFamily="50" charset="-128"/>
                <a:ea typeface="HG丸ｺﾞｼｯｸM-PRO" panose="020F0600000000000000" pitchFamily="50" charset="-128"/>
                <a:cs typeface="小塚ゴシック Pro M"/>
              </a:rPr>
              <a:t>語りあい～～～♪</a:t>
            </a:r>
            <a:endParaRPr lang="en-US" altLang="ja-JP" sz="875" dirty="0">
              <a:solidFill>
                <a:srgbClr val="C00000"/>
              </a:solidFill>
              <a:latin typeface="HG丸ｺﾞｼｯｸM-PRO" panose="020F0600000000000000" pitchFamily="50" charset="-128"/>
              <a:ea typeface="HG丸ｺﾞｼｯｸM-PRO" panose="020F0600000000000000" pitchFamily="50" charset="-128"/>
              <a:cs typeface="小塚ゴシック Pro M"/>
            </a:endParaRPr>
          </a:p>
        </p:txBody>
      </p:sp>
      <p:sp>
        <p:nvSpPr>
          <p:cNvPr id="51" name="楕円 50"/>
          <p:cNvSpPr/>
          <p:nvPr/>
        </p:nvSpPr>
        <p:spPr>
          <a:xfrm rot="21322">
            <a:off x="143592" y="5807518"/>
            <a:ext cx="1765735" cy="557676"/>
          </a:xfrm>
          <a:prstGeom prst="ellipse">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8901" tIns="44451" rIns="88901" bIns="44451" numCol="1" spcCol="0" rtlCol="0" fromWordArt="0" anchor="ctr" anchorCtr="0" forceAA="0" compatLnSpc="1">
            <a:prstTxWarp prst="textNoShape">
              <a:avLst/>
            </a:prstTxWarp>
            <a:noAutofit/>
          </a:bodyPr>
          <a:lstStyle/>
          <a:p>
            <a:pPr algn="ctr"/>
            <a:endParaRPr lang="ja-JP" altLang="en-US" sz="1905"/>
          </a:p>
        </p:txBody>
      </p:sp>
      <p:sp>
        <p:nvSpPr>
          <p:cNvPr id="46" name="object 12"/>
          <p:cNvSpPr txBox="1"/>
          <p:nvPr/>
        </p:nvSpPr>
        <p:spPr>
          <a:xfrm rot="62034">
            <a:off x="388423" y="5937510"/>
            <a:ext cx="1888617" cy="420792"/>
          </a:xfrm>
          <a:prstGeom prst="rect">
            <a:avLst/>
          </a:prstGeom>
        </p:spPr>
        <p:txBody>
          <a:bodyPr vert="horz" wrap="square" lIns="0" tIns="16668" rIns="0" bIns="0" rtlCol="0">
            <a:spAutoFit/>
          </a:bodyPr>
          <a:lstStyle/>
          <a:p>
            <a:pPr marR="33957"/>
            <a:r>
              <a:rPr lang="ja-JP" altLang="en-US" sz="875" dirty="0">
                <a:solidFill>
                  <a:srgbClr val="C00000"/>
                </a:solidFill>
                <a:latin typeface="HG丸ｺﾞｼｯｸM-PRO" panose="020F0600000000000000" pitchFamily="50" charset="-128"/>
                <a:ea typeface="HG丸ｺﾞｼｯｸM-PRO" panose="020F0600000000000000" pitchFamily="50" charset="-128"/>
                <a:cs typeface="小塚ゴシック Pro M"/>
              </a:rPr>
              <a:t>多種多様な</a:t>
            </a:r>
            <a:endParaRPr lang="en-US" altLang="ja-JP" sz="875" dirty="0">
              <a:solidFill>
                <a:srgbClr val="C00000"/>
              </a:solidFill>
              <a:latin typeface="HG丸ｺﾞｼｯｸM-PRO" panose="020F0600000000000000" pitchFamily="50" charset="-128"/>
              <a:ea typeface="HG丸ｺﾞｼｯｸM-PRO" panose="020F0600000000000000" pitchFamily="50" charset="-128"/>
              <a:cs typeface="小塚ゴシック Pro M"/>
            </a:endParaRPr>
          </a:p>
          <a:p>
            <a:pPr marR="33957"/>
            <a:r>
              <a:rPr lang="ja-JP" altLang="en-US" sz="875" dirty="0">
                <a:solidFill>
                  <a:srgbClr val="C00000"/>
                </a:solidFill>
                <a:latin typeface="HG丸ｺﾞｼｯｸM-PRO" panose="020F0600000000000000" pitchFamily="50" charset="-128"/>
                <a:ea typeface="HG丸ｺﾞｼｯｸM-PRO" panose="020F0600000000000000" pitchFamily="50" charset="-128"/>
                <a:cs typeface="小塚ゴシック Pro M"/>
              </a:rPr>
              <a:t>ボランティア活動の展示！</a:t>
            </a:r>
            <a:endParaRPr lang="en-US" altLang="ja-JP" sz="875" dirty="0">
              <a:solidFill>
                <a:srgbClr val="C00000"/>
              </a:solidFill>
              <a:latin typeface="HG丸ｺﾞｼｯｸM-PRO" panose="020F0600000000000000" pitchFamily="50" charset="-128"/>
              <a:ea typeface="HG丸ｺﾞｼｯｸM-PRO" panose="020F0600000000000000" pitchFamily="50" charset="-128"/>
              <a:cs typeface="小塚ゴシック Pro M"/>
            </a:endParaRPr>
          </a:p>
          <a:p>
            <a:pPr marR="33957"/>
            <a:endParaRPr lang="en-US" altLang="ja-JP" sz="875" dirty="0">
              <a:solidFill>
                <a:srgbClr val="C00000"/>
              </a:solidFill>
              <a:latin typeface="HG丸ｺﾞｼｯｸM-PRO" panose="020F0600000000000000" pitchFamily="50" charset="-128"/>
              <a:ea typeface="HG丸ｺﾞｼｯｸM-PRO" panose="020F0600000000000000" pitchFamily="50" charset="-128"/>
              <a:cs typeface="小塚ゴシック Pro M"/>
            </a:endParaRPr>
          </a:p>
        </p:txBody>
      </p:sp>
      <p:sp>
        <p:nvSpPr>
          <p:cNvPr id="52" name="楕円 51"/>
          <p:cNvSpPr/>
          <p:nvPr/>
        </p:nvSpPr>
        <p:spPr>
          <a:xfrm rot="945999">
            <a:off x="5294210" y="7707708"/>
            <a:ext cx="1765735" cy="557676"/>
          </a:xfrm>
          <a:prstGeom prst="ellipse">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8901" tIns="44451" rIns="88901" bIns="44451" numCol="1" spcCol="0" rtlCol="0" fromWordArt="0" anchor="ctr" anchorCtr="0" forceAA="0" compatLnSpc="1">
            <a:prstTxWarp prst="textNoShape">
              <a:avLst/>
            </a:prstTxWarp>
            <a:noAutofit/>
          </a:bodyPr>
          <a:lstStyle/>
          <a:p>
            <a:pPr algn="ctr"/>
            <a:endParaRPr lang="ja-JP" altLang="en-US" sz="1905"/>
          </a:p>
        </p:txBody>
      </p:sp>
      <p:sp>
        <p:nvSpPr>
          <p:cNvPr id="47" name="object 12"/>
          <p:cNvSpPr txBox="1"/>
          <p:nvPr/>
        </p:nvSpPr>
        <p:spPr>
          <a:xfrm rot="950140">
            <a:off x="5558668" y="7860365"/>
            <a:ext cx="1353814" cy="420792"/>
          </a:xfrm>
          <a:prstGeom prst="rect">
            <a:avLst/>
          </a:prstGeom>
        </p:spPr>
        <p:txBody>
          <a:bodyPr vert="horz" wrap="square" lIns="0" tIns="16668" rIns="0" bIns="0" rtlCol="0">
            <a:spAutoFit/>
          </a:bodyPr>
          <a:lstStyle/>
          <a:p>
            <a:pPr marR="33957"/>
            <a:r>
              <a:rPr lang="ja-JP" altLang="en-US" sz="875" dirty="0">
                <a:solidFill>
                  <a:srgbClr val="C00000"/>
                </a:solidFill>
                <a:latin typeface="HG丸ｺﾞｼｯｸM-PRO" panose="020F0600000000000000" pitchFamily="50" charset="-128"/>
                <a:ea typeface="HG丸ｺﾞｼｯｸM-PRO" panose="020F0600000000000000" pitchFamily="50" charset="-128"/>
                <a:cs typeface="小塚ゴシック Pro M"/>
              </a:rPr>
              <a:t>特技を生かしたボランティア活動もあります！</a:t>
            </a:r>
            <a:endParaRPr lang="en-US" altLang="ja-JP" sz="875" dirty="0">
              <a:solidFill>
                <a:srgbClr val="C00000"/>
              </a:solidFill>
              <a:latin typeface="HG丸ｺﾞｼｯｸM-PRO" panose="020F0600000000000000" pitchFamily="50" charset="-128"/>
              <a:ea typeface="HG丸ｺﾞｼｯｸM-PRO" panose="020F0600000000000000" pitchFamily="50" charset="-128"/>
              <a:cs typeface="小塚ゴシック Pro M"/>
            </a:endParaRPr>
          </a:p>
          <a:p>
            <a:pPr marR="33957"/>
            <a:endParaRPr lang="en-US" altLang="ja-JP" sz="875" dirty="0">
              <a:solidFill>
                <a:srgbClr val="C00000"/>
              </a:solidFill>
              <a:latin typeface="HG丸ｺﾞｼｯｸM-PRO" panose="020F0600000000000000" pitchFamily="50" charset="-128"/>
              <a:ea typeface="HG丸ｺﾞｼｯｸM-PRO" panose="020F0600000000000000" pitchFamily="50" charset="-128"/>
              <a:cs typeface="小塚ゴシック Pro M"/>
            </a:endParaRPr>
          </a:p>
        </p:txBody>
      </p:sp>
      <p:pic>
        <p:nvPicPr>
          <p:cNvPr id="18" name="図 1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rot="14205548">
            <a:off x="2246639" y="6672714"/>
            <a:ext cx="486756" cy="401458"/>
          </a:xfrm>
          <a:prstGeom prst="rect">
            <a:avLst/>
          </a:prstGeom>
        </p:spPr>
      </p:pic>
      <p:pic>
        <p:nvPicPr>
          <p:cNvPr id="53" name="図 5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rot="3118913">
            <a:off x="4738865" y="8045326"/>
            <a:ext cx="514268" cy="424148"/>
          </a:xfrm>
          <a:prstGeom prst="rect">
            <a:avLst/>
          </a:prstGeom>
        </p:spPr>
      </p:pic>
      <p:sp>
        <p:nvSpPr>
          <p:cNvPr id="45" name="テキスト ボックス 44"/>
          <p:cNvSpPr txBox="1"/>
          <p:nvPr/>
        </p:nvSpPr>
        <p:spPr>
          <a:xfrm>
            <a:off x="1102176" y="5333120"/>
            <a:ext cx="4887383" cy="553998"/>
          </a:xfrm>
          <a:prstGeom prst="rect">
            <a:avLst/>
          </a:prstGeom>
          <a:noFill/>
        </p:spPr>
        <p:txBody>
          <a:bodyPr wrap="square" rtlCol="0">
            <a:spAutoFit/>
          </a:bodyPr>
          <a:lstStyle/>
          <a:p>
            <a:r>
              <a:rPr lang="ja-JP" altLang="en-US" sz="1000" dirty="0" smtClean="0">
                <a:solidFill>
                  <a:schemeClr val="bg1"/>
                </a:solidFill>
                <a:latin typeface="HG丸ｺﾞｼｯｸM-PRO" panose="020F0600000000000000" pitchFamily="50" charset="-128"/>
                <a:ea typeface="HG丸ｺﾞｼｯｸM-PRO" panose="020F0600000000000000" pitchFamily="50" charset="-128"/>
              </a:rPr>
              <a:t>楽しい語り口で最近のボランティア事情をわかりやすく伝えていただきます。</a:t>
            </a:r>
            <a:endParaRPr lang="en-US" altLang="ja-JP" sz="1000" dirty="0" smtClean="0">
              <a:solidFill>
                <a:schemeClr val="bg1"/>
              </a:solidFill>
              <a:latin typeface="HG丸ｺﾞｼｯｸM-PRO" panose="020F0600000000000000" pitchFamily="50" charset="-128"/>
              <a:ea typeface="HG丸ｺﾞｼｯｸM-PRO" panose="020F0600000000000000" pitchFamily="50" charset="-128"/>
            </a:endParaRPr>
          </a:p>
          <a:p>
            <a:r>
              <a:rPr lang="ja-JP" altLang="en-US" sz="1000" dirty="0" smtClean="0">
                <a:solidFill>
                  <a:schemeClr val="bg1"/>
                </a:solidFill>
                <a:latin typeface="HG丸ｺﾞｼｯｸM-PRO" panose="020F0600000000000000" pitchFamily="50" charset="-128"/>
                <a:ea typeface="HG丸ｺﾞｼｯｸM-PRO" panose="020F0600000000000000" pitchFamily="50" charset="-128"/>
              </a:rPr>
              <a:t>明日からの活動がもっと楽しくなるかも！？</a:t>
            </a:r>
            <a:endParaRPr lang="en-US" altLang="ja-JP" sz="1000" dirty="0" smtClean="0">
              <a:solidFill>
                <a:schemeClr val="bg1"/>
              </a:solidFill>
              <a:latin typeface="HG丸ｺﾞｼｯｸM-PRO" panose="020F0600000000000000" pitchFamily="50" charset="-128"/>
              <a:ea typeface="HG丸ｺﾞｼｯｸM-PRO" panose="020F0600000000000000" pitchFamily="50" charset="-128"/>
            </a:endParaRPr>
          </a:p>
          <a:p>
            <a:endParaRPr lang="ja-JP" altLang="en-US" sz="1000" dirty="0">
              <a:solidFill>
                <a:schemeClr val="bg1"/>
              </a:solidFill>
              <a:latin typeface="HG丸ｺﾞｼｯｸM-PRO" panose="020F0600000000000000" pitchFamily="50" charset="-128"/>
              <a:ea typeface="HG丸ｺﾞｼｯｸM-PRO" panose="020F0600000000000000" pitchFamily="50" charset="-128"/>
            </a:endParaRPr>
          </a:p>
        </p:txBody>
      </p:sp>
      <p:pic>
        <p:nvPicPr>
          <p:cNvPr id="48" name="image" descr="http://1.bp.blogspot.com/-2fqhi8Zpm5M/USX7zhTU4PI/AAAAAAAANhU/uP25ELwAXdo/s1600/face_girl_laugh.jpg"/>
          <p:cNvPicPr>
            <a:picLocks noChangeAspect="1" noChangeArrowheads="1"/>
          </p:cNvPicPr>
          <p:nvPr/>
        </p:nvPicPr>
        <p:blipFill>
          <a:blip r:embed="rId1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20714141">
            <a:off x="358079" y="704147"/>
            <a:ext cx="542924" cy="752474"/>
          </a:xfrm>
          <a:prstGeom prst="rect">
            <a:avLst/>
          </a:prstGeom>
          <a:noFill/>
          <a:extLst>
            <a:ext uri="{909E8E84-426E-40DD-AFC4-6F175D3DCCD1}">
              <a14:hiddenFill xmlns:a14="http://schemas.microsoft.com/office/drawing/2010/main">
                <a:solidFill>
                  <a:srgbClr val="FFFFFF"/>
                </a:solidFill>
              </a14:hiddenFill>
            </a:ext>
          </a:extLst>
        </p:spPr>
      </p:pic>
      <p:pic>
        <p:nvPicPr>
          <p:cNvPr id="49" name="image" descr="http://2.bp.blogspot.com/-ViHFwA59AFw/USX71AHlJII/AAAAAAAANh0/LqnvlAcmPK4/s1600/face_man_laugh.jpg"/>
          <p:cNvPicPr>
            <a:picLocks noChangeAspect="1" noChangeArrowheads="1"/>
          </p:cNvPicPr>
          <p:nvPr/>
        </p:nvPicPr>
        <p:blipFill>
          <a:blip r:embed="rId1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823695">
            <a:off x="6769850" y="842984"/>
            <a:ext cx="555683" cy="809624"/>
          </a:xfrm>
          <a:prstGeom prst="rect">
            <a:avLst/>
          </a:prstGeom>
          <a:noFill/>
          <a:extLst>
            <a:ext uri="{909E8E84-426E-40DD-AFC4-6F175D3DCCD1}">
              <a14:hiddenFill xmlns:a14="http://schemas.microsoft.com/office/drawing/2010/main">
                <a:solidFill>
                  <a:srgbClr val="FFFFFF"/>
                </a:solidFill>
              </a14:hiddenFill>
            </a:ext>
          </a:extLst>
        </p:spPr>
      </p:pic>
      <p:pic>
        <p:nvPicPr>
          <p:cNvPr id="54" name="image" descr="http://1.bp.blogspot.com/-2fqhi8Zpm5M/USX7zhTU4PI/AAAAAAAANhU/uP25ELwAXdo/s1600/face_girl_laugh.jpg"/>
          <p:cNvPicPr>
            <a:picLocks noChangeAspect="1" noChangeArrowheads="1"/>
          </p:cNvPicPr>
          <p:nvPr/>
        </p:nvPicPr>
        <p:blipFill>
          <a:blip r:embed="rId1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21172999">
            <a:off x="5544041" y="6737645"/>
            <a:ext cx="542924" cy="752474"/>
          </a:xfrm>
          <a:prstGeom prst="rect">
            <a:avLst/>
          </a:prstGeom>
          <a:noFill/>
          <a:extLst>
            <a:ext uri="{909E8E84-426E-40DD-AFC4-6F175D3DCCD1}">
              <a14:hiddenFill xmlns:a14="http://schemas.microsoft.com/office/drawing/2010/main">
                <a:solidFill>
                  <a:srgbClr val="FFFFFF"/>
                </a:solidFill>
              </a14:hiddenFill>
            </a:ext>
          </a:extLst>
        </p:spPr>
      </p:pic>
      <p:pic>
        <p:nvPicPr>
          <p:cNvPr id="55" name="image" descr="http://2.bp.blogspot.com/-ViHFwA59AFw/USX71AHlJII/AAAAAAAANh0/LqnvlAcmPK4/s1600/face_man_laugh.jpg"/>
          <p:cNvPicPr>
            <a:picLocks noChangeAspect="1" noChangeArrowheads="1"/>
          </p:cNvPicPr>
          <p:nvPr/>
        </p:nvPicPr>
        <p:blipFill>
          <a:blip r:embed="rId1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823695">
            <a:off x="6129084" y="6693062"/>
            <a:ext cx="555683" cy="8096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566179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askul_yomikikakse_a</Template>
  <TotalTime>741</TotalTime>
  <Words>148</Words>
  <Application>Microsoft Office PowerPoint</Application>
  <PresentationFormat>ユーザー設定</PresentationFormat>
  <Paragraphs>34</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HG丸ｺﾞｼｯｸM-PRO</vt:lpstr>
      <vt:lpstr>ＫＦひま字</vt:lpstr>
      <vt:lpstr>ＭＳ Ｐゴシック</vt:lpstr>
      <vt:lpstr>小塚ゴシック Pro B</vt:lpstr>
      <vt:lpstr>小塚ゴシック Pro M</vt:lpstr>
      <vt:lpstr>小塚ゴシック Pro R</vt:lpstr>
      <vt:lpstr>Arial</vt:lpstr>
      <vt:lpstr>Calibri</vt:lpstr>
      <vt:lpstr>Calibri Light</vt:lpstr>
      <vt:lpstr>1_ガイド入りテンプレートサンプル20130531三木さん</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chibayou</dc:creator>
  <cp:lastModifiedBy>Windows User</cp:lastModifiedBy>
  <cp:revision>58</cp:revision>
  <cp:lastPrinted>2019-07-11T05:56:34Z</cp:lastPrinted>
  <dcterms:created xsi:type="dcterms:W3CDTF">2018-06-05T06:09:19Z</dcterms:created>
  <dcterms:modified xsi:type="dcterms:W3CDTF">2019-07-11T06:00:04Z</dcterms:modified>
</cp:coreProperties>
</file>